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88" r:id="rId3"/>
    <p:sldId id="336" r:id="rId4"/>
    <p:sldId id="260" r:id="rId5"/>
    <p:sldId id="342" r:id="rId6"/>
    <p:sldId id="364" r:id="rId7"/>
    <p:sldId id="257" r:id="rId8"/>
    <p:sldId id="367" r:id="rId9"/>
    <p:sldId id="405" r:id="rId10"/>
    <p:sldId id="366" r:id="rId11"/>
    <p:sldId id="370" r:id="rId12"/>
    <p:sldId id="344" r:id="rId13"/>
    <p:sldId id="345" r:id="rId14"/>
    <p:sldId id="371" r:id="rId15"/>
    <p:sldId id="407" r:id="rId16"/>
    <p:sldId id="372" r:id="rId17"/>
    <p:sldId id="444" r:id="rId18"/>
    <p:sldId id="377" r:id="rId19"/>
    <p:sldId id="411" r:id="rId20"/>
    <p:sldId id="378" r:id="rId21"/>
    <p:sldId id="445" r:id="rId22"/>
    <p:sldId id="412" r:id="rId23"/>
    <p:sldId id="413" r:id="rId24"/>
    <p:sldId id="381" r:id="rId25"/>
    <p:sldId id="415" r:id="rId26"/>
    <p:sldId id="446" r:id="rId27"/>
    <p:sldId id="447" r:id="rId28"/>
    <p:sldId id="448" r:id="rId29"/>
    <p:sldId id="406" r:id="rId30"/>
    <p:sldId id="274" r:id="rId31"/>
    <p:sldId id="449" r:id="rId32"/>
    <p:sldId id="450" r:id="rId33"/>
    <p:sldId id="383" r:id="rId34"/>
    <p:sldId id="310" r:id="rId35"/>
    <p:sldId id="311" r:id="rId36"/>
    <p:sldId id="270" r:id="rId37"/>
    <p:sldId id="348" r:id="rId38"/>
    <p:sldId id="346" r:id="rId39"/>
    <p:sldId id="384" r:id="rId40"/>
    <p:sldId id="351" r:id="rId41"/>
    <p:sldId id="352" r:id="rId42"/>
    <p:sldId id="385" r:id="rId43"/>
    <p:sldId id="386" r:id="rId44"/>
    <p:sldId id="387" r:id="rId45"/>
    <p:sldId id="388" r:id="rId46"/>
    <p:sldId id="275" r:id="rId47"/>
    <p:sldId id="409" r:id="rId48"/>
    <p:sldId id="410" r:id="rId49"/>
    <p:sldId id="408" r:id="rId50"/>
  </p:sldIdLst>
  <p:sldSz cx="12192000" cy="6858000"/>
  <p:notesSz cx="6858000" cy="9144000"/>
  <p:custDataLst>
    <p:tags r:id="rId55"/>
  </p:custDataLst>
  <p:defaultTextStyle>
    <a:defPPr>
      <a:defRPr lang="zh-CN"/>
    </a:defPPr>
    <a:lvl1pPr algn="l" rtl="0" fontAlgn="base">
      <a:spcBef>
        <a:spcPct val="0"/>
      </a:spcBef>
      <a:spcAft>
        <a:spcPct val="0"/>
      </a:spcAft>
      <a:defRPr sz="3600" b="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36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36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36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36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6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6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6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6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04" userDrawn="1">
          <p15:clr>
            <a:srgbClr val="A4A3A4"/>
          </p15:clr>
        </p15:guide>
        <p15:guide id="2" pos="39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FF00FF"/>
    <a:srgbClr val="CC66FF"/>
    <a:srgbClr val="FFFFCC"/>
    <a:srgbClr val="009900"/>
    <a:srgbClr val="CC00FF"/>
    <a:srgbClr val="800080"/>
    <a:srgbClr val="D6009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79" autoAdjust="0"/>
    <p:restoredTop sz="98285" autoAdjust="0"/>
  </p:normalViewPr>
  <p:slideViewPr>
    <p:cSldViewPr showGuides="1">
      <p:cViewPr varScale="1">
        <p:scale>
          <a:sx n="87" d="100"/>
          <a:sy n="87" d="100"/>
        </p:scale>
        <p:origin x="102" y="114"/>
      </p:cViewPr>
      <p:guideLst>
        <p:guide orient="horz" pos="2104"/>
        <p:guide pos="3900"/>
      </p:guideLst>
    </p:cSldViewPr>
  </p:slideViewPr>
  <p:notesTextViewPr>
    <p:cViewPr>
      <p:scale>
        <a:sx n="100" d="100"/>
        <a:sy n="100" d="100"/>
      </p:scale>
      <p:origin x="0" y="0"/>
    </p:cViewPr>
  </p:notesTextViewPr>
  <p:sorterViewPr>
    <p:cViewPr>
      <p:scale>
        <a:sx n="66" d="100"/>
        <a:sy n="66" d="100"/>
      </p:scale>
      <p:origin x="0" y="310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gs" Target="tags/tag15.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notesMaster" Target="notesMasters/notesMaster1.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a:lvl1pPr>
          </a:lstStyle>
          <a:p>
            <a:pPr>
              <a:defRPr/>
            </a:pPr>
            <a:fld id="{CC0474A9-8999-4431-917B-24DCD2CD9E36}"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b="0"/>
            </a:lvl1pPr>
          </a:lstStyle>
          <a:p>
            <a:fld id="{DBE1EC0A-CC5A-455C-9DAC-BB1672CE7F73}"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5809BB7B-96AC-4692-A938-DD0AAD4F5222}"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C3314790-CD32-48BE-8B9C-77BA14429804}"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8B663102-09FA-43CE-8D28-5DA87D6C4654}"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407EB496-6A4B-4731-B500-6294239B0864}"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DD35E72C-5C08-4FA7-BD17-B9F979455446}"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51BA4D03-7412-4762-A489-0319F4B5D07B}"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30B46420-FA28-4478-93CE-379E632DBA04}"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15FBDAF8-F714-4346-A62E-923C739BDE9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FE705E76-AA01-4ED5-BABF-F9A679E95598}"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3E2AEBC7-8247-4F35-AEA8-673FEA874493}"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1F4343C4-C426-42BF-BF98-8CB559F1C882}"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a:defRPr sz="1400" b="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defRPr sz="1400" b="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b="0">
                <a:latin typeface="Arial" panose="020B0604020202020204" pitchFamily="34" charset="0"/>
              </a:defRPr>
            </a:lvl1pPr>
          </a:lstStyle>
          <a:p>
            <a:fld id="{B6D26B52-B0C6-4851-8C47-C9CB912BC546}"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26.png"/><Relationship Id="rId8" Type="http://schemas.microsoft.com/office/2007/relationships/media" Target="../media/media1.mp3"/><Relationship Id="rId7" Type="http://schemas.openxmlformats.org/officeDocument/2006/relationships/audio" Target="../media/media1.mp3"/><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32.jpeg"/><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9.png"/><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37.jpeg"/><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xml"/><Relationship Id="rId3" Type="http://schemas.openxmlformats.org/officeDocument/2006/relationships/image" Target="../media/image38.jpeg"/><Relationship Id="rId2" Type="http://schemas.openxmlformats.org/officeDocument/2006/relationships/image" Target="../media/image29.png"/><Relationship Id="rId1"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20.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image" Target="../media/image38.jpeg"/><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4.png"/><Relationship Id="rId3" Type="http://schemas.openxmlformats.org/officeDocument/2006/relationships/image" Target="../media/image41.png"/><Relationship Id="rId2" Type="http://schemas.openxmlformats.org/officeDocument/2006/relationships/image" Target="../media/image40.png"/><Relationship Id="rId19" Type="http://schemas.openxmlformats.org/officeDocument/2006/relationships/slideLayout" Target="../slideLayouts/slideLayout2.xml"/><Relationship Id="rId18" Type="http://schemas.openxmlformats.org/officeDocument/2006/relationships/tags" Target="../tags/tag9.xml"/><Relationship Id="rId17" Type="http://schemas.openxmlformats.org/officeDocument/2006/relationships/image" Target="../media/image52.png"/><Relationship Id="rId16" Type="http://schemas.openxmlformats.org/officeDocument/2006/relationships/image" Target="../media/image51.png"/><Relationship Id="rId15" Type="http://schemas.openxmlformats.org/officeDocument/2006/relationships/image" Target="../media/image50.png"/><Relationship Id="rId14" Type="http://schemas.openxmlformats.org/officeDocument/2006/relationships/image" Target="../media/image49.png"/><Relationship Id="rId13" Type="http://schemas.openxmlformats.org/officeDocument/2006/relationships/image" Target="../media/image48.png"/><Relationship Id="rId12" Type="http://schemas.openxmlformats.org/officeDocument/2006/relationships/image" Target="../media/image47.png"/><Relationship Id="rId11" Type="http://schemas.openxmlformats.org/officeDocument/2006/relationships/image" Target="../media/image46.png"/><Relationship Id="rId10" Type="http://schemas.openxmlformats.org/officeDocument/2006/relationships/image" Target="../media/image36.png"/><Relationship Id="rId1"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3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jpeg"/><Relationship Id="rId1" Type="http://schemas.openxmlformats.org/officeDocument/2006/relationships/tags" Target="../tags/tag1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jpeg"/><Relationship Id="rId1"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39.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image" Target="../media/image18.png"/><Relationship Id="rId1" Type="http://schemas.openxmlformats.org/officeDocument/2006/relationships/image" Target="../media/image20.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20.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39.jpeg"/></Relationships>
</file>

<file path=ppt/slides/_rels/slide38.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4.png"/><Relationship Id="rId3" Type="http://schemas.openxmlformats.org/officeDocument/2006/relationships/image" Target="../media/image41.png"/><Relationship Id="rId24" Type="http://schemas.openxmlformats.org/officeDocument/2006/relationships/slideLayout" Target="../slideLayouts/slideLayout2.xml"/><Relationship Id="rId23" Type="http://schemas.openxmlformats.org/officeDocument/2006/relationships/tags" Target="../tags/tag12.xml"/><Relationship Id="rId22" Type="http://schemas.openxmlformats.org/officeDocument/2006/relationships/image" Target="../media/image67.png"/><Relationship Id="rId21" Type="http://schemas.openxmlformats.org/officeDocument/2006/relationships/image" Target="../media/image66.png"/><Relationship Id="rId20" Type="http://schemas.openxmlformats.org/officeDocument/2006/relationships/image" Target="../media/image65.png"/><Relationship Id="rId2" Type="http://schemas.openxmlformats.org/officeDocument/2006/relationships/image" Target="../media/image40.png"/><Relationship Id="rId19" Type="http://schemas.openxmlformats.org/officeDocument/2006/relationships/image" Target="../media/image52.png"/><Relationship Id="rId18" Type="http://schemas.openxmlformats.org/officeDocument/2006/relationships/image" Target="../media/image51.png"/><Relationship Id="rId17" Type="http://schemas.openxmlformats.org/officeDocument/2006/relationships/image" Target="../media/image50.png"/><Relationship Id="rId16" Type="http://schemas.openxmlformats.org/officeDocument/2006/relationships/image" Target="../media/image49.png"/><Relationship Id="rId15" Type="http://schemas.openxmlformats.org/officeDocument/2006/relationships/image" Target="../media/image64.png"/><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63.png"/><Relationship Id="rId10" Type="http://schemas.openxmlformats.org/officeDocument/2006/relationships/image" Target="../media/image36.png"/><Relationship Id="rId1"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68.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70.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jpe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3.xml"/><Relationship Id="rId6" Type="http://schemas.openxmlformats.org/officeDocument/2006/relationships/image" Target="../media/image74.jpeg"/><Relationship Id="rId5" Type="http://schemas.openxmlformats.org/officeDocument/2006/relationships/image" Target="../media/image36.png"/><Relationship Id="rId4" Type="http://schemas.openxmlformats.org/officeDocument/2006/relationships/image" Target="../media/image45.png"/><Relationship Id="rId3" Type="http://schemas.openxmlformats.org/officeDocument/2006/relationships/image" Target="../media/image24.png"/><Relationship Id="rId2" Type="http://schemas.openxmlformats.org/officeDocument/2006/relationships/image" Target="../media/image35.png"/><Relationship Id="rId1" Type="http://schemas.openxmlformats.org/officeDocument/2006/relationships/image" Target="../media/image20.jpe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xml"/><Relationship Id="rId3" Type="http://schemas.openxmlformats.org/officeDocument/2006/relationships/image" Target="../media/image74.jpeg"/><Relationship Id="rId2" Type="http://schemas.openxmlformats.org/officeDocument/2006/relationships/image" Target="../media/image35.png"/><Relationship Id="rId1" Type="http://schemas.openxmlformats.org/officeDocument/2006/relationships/image" Target="../media/image20.jpe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6.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19.png"/><Relationship Id="rId2" Type="http://schemas.openxmlformats.org/officeDocument/2006/relationships/image" Target="../media/image75.jpeg"/><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3011" name="WordArt 3"/>
          <p:cNvSpPr>
            <a:spLocks noChangeArrowheads="1" noChangeShapeType="1" noTextEdit="1"/>
          </p:cNvSpPr>
          <p:nvPr/>
        </p:nvSpPr>
        <p:spPr bwMode="auto">
          <a:xfrm>
            <a:off x="6744072" y="1772816"/>
            <a:ext cx="3440113" cy="1441450"/>
          </a:xfrm>
          <a:prstGeom prst="rect">
            <a:avLst/>
          </a:prstGeom>
        </p:spPr>
        <p:txBody>
          <a:bodyPr wrap="none" fromWordArt="1">
            <a:prstTxWarp prst="textSlantUp">
              <a:avLst>
                <a:gd name="adj" fmla="val 32056"/>
              </a:avLst>
            </a:prstTxWarp>
          </a:bodyPr>
          <a:lstStyle/>
          <a:p>
            <a:pPr algn="ctr"/>
            <a:r>
              <a:rPr lang="en-US" altLang="zh-CN" kern="10" dirty="0">
                <a:ln w="9525">
                  <a:solidFill>
                    <a:schemeClr val="tx1"/>
                  </a:solidFill>
                  <a:round/>
                </a:ln>
                <a:solidFill>
                  <a:srgbClr val="FFFF00"/>
                </a:solidFill>
                <a:latin typeface="Arial" panose="020B0604020202020204" pitchFamily="34" charset="0"/>
                <a:cs typeface="Arial" panose="020B0604020202020204" pitchFamily="34" charset="0"/>
              </a:rPr>
              <a:t>Unit</a:t>
            </a:r>
            <a:r>
              <a:rPr lang="en-US" altLang="zh-CN" kern="10" dirty="0">
                <a:ln w="9525">
                  <a:solidFill>
                    <a:schemeClr val="tx1"/>
                  </a:solidFill>
                  <a:round/>
                </a:ln>
                <a:solidFill>
                  <a:srgbClr val="FFFF00"/>
                </a:solidFill>
                <a:effectLst>
                  <a:outerShdw dist="53882" dir="2700000" algn="ctr" rotWithShape="0">
                    <a:srgbClr val="9999FF">
                      <a:alpha val="80000"/>
                    </a:srgbClr>
                  </a:outerShdw>
                </a:effectLst>
                <a:latin typeface="Arial" panose="020B0604020202020204" pitchFamily="34" charset="0"/>
                <a:cs typeface="Arial" panose="020B0604020202020204" pitchFamily="34" charset="0"/>
              </a:rPr>
              <a:t> 3</a:t>
            </a:r>
            <a:endParaRPr lang="zh-CN" altLang="en-US" kern="10" dirty="0">
              <a:ln w="9525">
                <a:solidFill>
                  <a:schemeClr val="tx1"/>
                </a:solidFill>
                <a:round/>
              </a:ln>
              <a:solidFill>
                <a:srgbClr val="FFFF00"/>
              </a:solidFill>
              <a:effectLst>
                <a:outerShdw dist="53882" dir="2700000" algn="ctr" rotWithShape="0">
                  <a:srgbClr val="9999FF">
                    <a:alpha val="80000"/>
                  </a:srgbClr>
                </a:outerShdw>
              </a:effectLst>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p:nvPr/>
        </p:nvSpPr>
        <p:spPr>
          <a:xfrm>
            <a:off x="48895" y="476885"/>
            <a:ext cx="12162155" cy="1124585"/>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2800" b="1" dirty="0">
                <a:solidFill>
                  <a:srgbClr val="0000FF"/>
                </a:solidFill>
                <a:ea typeface="宋体" panose="02010600030101010101" pitchFamily="2" charset="-122"/>
                <a:cs typeface="Arial" panose="020B0604020202020204" pitchFamily="34" charset="0"/>
              </a:rPr>
              <a:t>Listen to the three passages and find his/her best friend.</a:t>
            </a:r>
            <a:endParaRPr lang="en-US" altLang="zh-CN" sz="2800" b="1" dirty="0">
              <a:solidFill>
                <a:srgbClr val="0000FF"/>
              </a:solidFill>
              <a:ea typeface="宋体" panose="02010600030101010101" pitchFamily="2" charset="-122"/>
              <a:cs typeface="Arial" panose="020B0604020202020204" pitchFamily="34" charset="0"/>
            </a:endParaRPr>
          </a:p>
          <a:p>
            <a:pPr marL="0" lvl="0" indent="0" eaLnBrk="1" hangingPunct="1">
              <a:lnSpc>
                <a:spcPct val="120000"/>
              </a:lnSpc>
            </a:pPr>
            <a:r>
              <a:rPr lang="en-US" altLang="zh-CN" sz="2800" b="1" u="sng" dirty="0">
                <a:solidFill>
                  <a:srgbClr val="0000FF"/>
                </a:solidFill>
                <a:ea typeface="宋体" panose="02010600030101010101" pitchFamily="2" charset="-122"/>
                <a:cs typeface="Arial" panose="020B0604020202020204" pitchFamily="34" charset="0"/>
                <a:sym typeface="+mn-ea"/>
              </a:rPr>
              <a:t>Underline</a:t>
            </a:r>
            <a:r>
              <a:rPr lang="en-US" altLang="zh-CN" sz="2800" b="1" dirty="0">
                <a:solidFill>
                  <a:srgbClr val="0000FF"/>
                </a:solidFill>
                <a:ea typeface="宋体" panose="02010600030101010101" pitchFamily="2" charset="-122"/>
                <a:cs typeface="Arial" panose="020B0604020202020204" pitchFamily="34" charset="0"/>
                <a:sym typeface="+mn-ea"/>
              </a:rPr>
              <a:t> the comparative(</a:t>
            </a:r>
            <a:r>
              <a:rPr sz="2800" b="1" dirty="0">
                <a:solidFill>
                  <a:srgbClr val="0000FF"/>
                </a:solidFill>
                <a:ea typeface="宋体" panose="02010600030101010101" pitchFamily="2" charset="-122"/>
                <a:cs typeface="Arial" panose="020B0604020202020204" pitchFamily="34" charset="0"/>
                <a:sym typeface="+mn-ea"/>
              </a:rPr>
              <a:t>比较级</a:t>
            </a:r>
            <a:r>
              <a:rPr lang="en-US" altLang="zh-CN" sz="2800" b="1" dirty="0">
                <a:solidFill>
                  <a:srgbClr val="0000FF"/>
                </a:solidFill>
                <a:ea typeface="宋体" panose="02010600030101010101" pitchFamily="2" charset="-122"/>
                <a:cs typeface="Arial" panose="020B0604020202020204" pitchFamily="34" charset="0"/>
                <a:sym typeface="+mn-ea"/>
              </a:rPr>
              <a:t>) words and phrases in the passages.</a:t>
            </a:r>
            <a:endParaRPr lang="en-US" altLang="zh-CN" sz="2800" b="1" dirty="0">
              <a:solidFill>
                <a:srgbClr val="0000FF"/>
              </a:solidFill>
              <a:ea typeface="宋体" panose="02010600030101010101" pitchFamily="2" charset="-122"/>
              <a:cs typeface="Arial" panose="020B0604020202020204" pitchFamily="34" charset="0"/>
            </a:endParaRPr>
          </a:p>
        </p:txBody>
      </p:sp>
      <p:pic>
        <p:nvPicPr>
          <p:cNvPr id="3" name="图片 17"/>
          <p:cNvPicPr>
            <a:picLocks noChangeAspect="1"/>
          </p:cNvPicPr>
          <p:nvPr/>
        </p:nvPicPr>
        <p:blipFill>
          <a:blip r:embed="rId2"/>
          <a:stretch>
            <a:fillRect/>
          </a:stretch>
        </p:blipFill>
        <p:spPr>
          <a:xfrm>
            <a:off x="1152525" y="1566863"/>
            <a:ext cx="1962150" cy="1987550"/>
          </a:xfrm>
          <a:prstGeom prst="rect">
            <a:avLst/>
          </a:prstGeom>
          <a:noFill/>
          <a:ln>
            <a:miter lim="800000"/>
            <a:headEnd/>
            <a:tailEnd/>
          </a:ln>
        </p:spPr>
      </p:pic>
      <p:pic>
        <p:nvPicPr>
          <p:cNvPr id="4" name="图片 15"/>
          <p:cNvPicPr>
            <a:picLocks noChangeAspect="1"/>
          </p:cNvPicPr>
          <p:nvPr/>
        </p:nvPicPr>
        <p:blipFill>
          <a:blip r:embed="rId3"/>
          <a:stretch>
            <a:fillRect/>
          </a:stretch>
        </p:blipFill>
        <p:spPr>
          <a:xfrm>
            <a:off x="5059363" y="1609725"/>
            <a:ext cx="1931987" cy="1931988"/>
          </a:xfrm>
          <a:prstGeom prst="rect">
            <a:avLst/>
          </a:prstGeom>
          <a:noFill/>
          <a:ln>
            <a:miter lim="800000"/>
            <a:headEnd/>
            <a:tailEnd/>
          </a:ln>
        </p:spPr>
      </p:pic>
      <p:pic>
        <p:nvPicPr>
          <p:cNvPr id="5" name="图片 18"/>
          <p:cNvPicPr>
            <a:picLocks noChangeAspect="1"/>
          </p:cNvPicPr>
          <p:nvPr/>
        </p:nvPicPr>
        <p:blipFill>
          <a:blip r:embed="rId4"/>
          <a:stretch>
            <a:fillRect/>
          </a:stretch>
        </p:blipFill>
        <p:spPr>
          <a:xfrm>
            <a:off x="8778875" y="1663700"/>
            <a:ext cx="1931988" cy="1927225"/>
          </a:xfrm>
          <a:prstGeom prst="rect">
            <a:avLst/>
          </a:prstGeom>
          <a:noFill/>
          <a:ln>
            <a:miter lim="800000"/>
            <a:headEnd/>
            <a:tailEnd/>
          </a:ln>
        </p:spPr>
      </p:pic>
      <p:pic>
        <p:nvPicPr>
          <p:cNvPr id="6" name="图片 2"/>
          <p:cNvPicPr>
            <a:picLocks noChangeAspect="1"/>
          </p:cNvPicPr>
          <p:nvPr/>
        </p:nvPicPr>
        <p:blipFill>
          <a:blip r:embed="rId5"/>
          <a:srcRect l="52454" t="-826" r="26838" b="77507"/>
          <a:stretch>
            <a:fillRect/>
          </a:stretch>
        </p:blipFill>
        <p:spPr>
          <a:xfrm>
            <a:off x="9113838" y="4456113"/>
            <a:ext cx="1536700" cy="1681162"/>
          </a:xfrm>
          <a:prstGeom prst="rect">
            <a:avLst/>
          </a:prstGeom>
          <a:noFill/>
          <a:ln>
            <a:noFill/>
            <a:miter lim="800000"/>
            <a:headEnd/>
            <a:tailEnd/>
          </a:ln>
        </p:spPr>
      </p:pic>
      <p:pic>
        <p:nvPicPr>
          <p:cNvPr id="7" name="图片 4"/>
          <p:cNvPicPr>
            <a:picLocks noChangeAspect="1"/>
          </p:cNvPicPr>
          <p:nvPr/>
        </p:nvPicPr>
        <p:blipFill>
          <a:blip r:embed="rId5"/>
          <a:srcRect l="-1012" t="24968" r="83183" b="52476"/>
          <a:stretch>
            <a:fillRect/>
          </a:stretch>
        </p:blipFill>
        <p:spPr>
          <a:xfrm>
            <a:off x="1357313" y="4456113"/>
            <a:ext cx="1238250" cy="1592262"/>
          </a:xfrm>
          <a:prstGeom prst="rect">
            <a:avLst/>
          </a:prstGeom>
          <a:noFill/>
          <a:ln>
            <a:noFill/>
            <a:miter lim="800000"/>
            <a:headEnd/>
            <a:tailEnd/>
          </a:ln>
        </p:spPr>
      </p:pic>
      <p:pic>
        <p:nvPicPr>
          <p:cNvPr id="8" name="图片 5"/>
          <p:cNvPicPr>
            <a:picLocks noChangeAspect="1"/>
          </p:cNvPicPr>
          <p:nvPr/>
        </p:nvPicPr>
        <p:blipFill>
          <a:blip r:embed="rId5"/>
          <a:srcRect l="23603" t="75639" r="52622" b="-1141"/>
          <a:stretch>
            <a:fillRect/>
          </a:stretch>
        </p:blipFill>
        <p:spPr>
          <a:xfrm>
            <a:off x="5168900" y="4279900"/>
            <a:ext cx="1716088" cy="1768475"/>
          </a:xfrm>
          <a:prstGeom prst="rect">
            <a:avLst/>
          </a:prstGeom>
          <a:noFill/>
          <a:ln>
            <a:noFill/>
            <a:miter lim="800000"/>
            <a:headEnd/>
            <a:tailEnd/>
          </a:ln>
        </p:spPr>
      </p:pic>
      <p:sp>
        <p:nvSpPr>
          <p:cNvPr id="9" name="文本框 8"/>
          <p:cNvSpPr/>
          <p:nvPr/>
        </p:nvSpPr>
        <p:spPr>
          <a:xfrm>
            <a:off x="1455738" y="6048375"/>
            <a:ext cx="2762250" cy="683264"/>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a:latin typeface="Times New Roman" panose="02020603050405020304" pitchFamily="18" charset="0"/>
                <a:ea typeface="宋体" panose="02010600030101010101" pitchFamily="2" charset="-122"/>
                <a:cs typeface="Times New Roman" panose="02020603050405020304" pitchFamily="18" charset="0"/>
              </a:rPr>
              <a:t>Larry</a:t>
            </a:r>
            <a:endParaRPr lang="en-US" altLang="zh-CN" sz="32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p:nvPr/>
        </p:nvSpPr>
        <p:spPr>
          <a:xfrm>
            <a:off x="5435600" y="6048375"/>
            <a:ext cx="1180708" cy="631711"/>
          </a:xfrm>
          <a:prstGeom prst="rect">
            <a:avLst/>
          </a:prstGeom>
          <a:noFill/>
          <a:ln>
            <a:noFill/>
            <a:miter lim="800000"/>
          </a:ln>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a:latin typeface="Times New Roman" panose="02020603050405020304" pitchFamily="18" charset="0"/>
                <a:ea typeface="宋体" panose="02010600030101010101" pitchFamily="2" charset="-122"/>
                <a:cs typeface="Times New Roman" panose="02020603050405020304" pitchFamily="18" charset="0"/>
              </a:rPr>
              <a:t>Carol</a:t>
            </a:r>
            <a:endParaRPr lang="en-US" altLang="zh-CN" sz="32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1"/>
          <p:cNvSpPr/>
          <p:nvPr/>
        </p:nvSpPr>
        <p:spPr>
          <a:xfrm>
            <a:off x="9113838" y="6048375"/>
            <a:ext cx="1770062" cy="631711"/>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a:latin typeface="Times New Roman" panose="02020603050405020304" pitchFamily="18" charset="0"/>
                <a:ea typeface="宋体" panose="02010600030101010101" pitchFamily="2" charset="-122"/>
                <a:cs typeface="Times New Roman" panose="02020603050405020304" pitchFamily="18" charset="0"/>
              </a:rPr>
              <a:t>Yuan Li</a:t>
            </a:r>
            <a:endParaRPr lang="en-US" altLang="zh-CN" sz="3200" b="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连接符 12"/>
          <p:cNvCxnSpPr/>
          <p:nvPr/>
        </p:nvCxnSpPr>
        <p:spPr>
          <a:xfrm>
            <a:off x="2778125" y="3425825"/>
            <a:ext cx="6762750" cy="1279525"/>
          </a:xfrm>
          <a:prstGeom prst="line">
            <a:avLst/>
          </a:prstGeom>
          <a:noFill/>
          <a:ln w="28575">
            <a:solidFill>
              <a:srgbClr val="002060"/>
            </a:solidFill>
            <a:miter lim="800000"/>
          </a:ln>
        </p:spPr>
      </p:cxnSp>
      <p:cxnSp>
        <p:nvCxnSpPr>
          <p:cNvPr id="13" name="直接连接符 13"/>
          <p:cNvCxnSpPr/>
          <p:nvPr/>
        </p:nvCxnSpPr>
        <p:spPr>
          <a:xfrm flipV="1">
            <a:off x="6165850" y="3294063"/>
            <a:ext cx="2947988" cy="1292225"/>
          </a:xfrm>
          <a:prstGeom prst="line">
            <a:avLst/>
          </a:prstGeom>
          <a:noFill/>
          <a:ln w="28575">
            <a:solidFill>
              <a:srgbClr val="002060"/>
            </a:solidFill>
            <a:miter lim="800000"/>
          </a:ln>
        </p:spPr>
      </p:cxnSp>
      <p:cxnSp>
        <p:nvCxnSpPr>
          <p:cNvPr id="14" name="直接连接符 14"/>
          <p:cNvCxnSpPr/>
          <p:nvPr/>
        </p:nvCxnSpPr>
        <p:spPr>
          <a:xfrm flipV="1">
            <a:off x="2341563" y="3160713"/>
            <a:ext cx="2903537" cy="1425575"/>
          </a:xfrm>
          <a:prstGeom prst="line">
            <a:avLst/>
          </a:prstGeom>
          <a:noFill/>
          <a:ln w="28575">
            <a:solidFill>
              <a:srgbClr val="002060"/>
            </a:solidFill>
            <a:miter lim="800000"/>
          </a:ln>
        </p:spPr>
      </p:cxnSp>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9875" y="-98425"/>
            <a:ext cx="3903345" cy="919480"/>
          </a:xfrm>
          <a:prstGeom prst="rect">
            <a:avLst/>
          </a:prstGeom>
        </p:spPr>
      </p:pic>
      <p:sp>
        <p:nvSpPr>
          <p:cNvPr id="17" name="文本框 8"/>
          <p:cNvSpPr/>
          <p:nvPr/>
        </p:nvSpPr>
        <p:spPr>
          <a:xfrm>
            <a:off x="1367473" y="3376930"/>
            <a:ext cx="2762250" cy="681990"/>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a:latin typeface="Times New Roman" panose="02020603050405020304" pitchFamily="18" charset="0"/>
                <a:ea typeface="宋体" panose="02010600030101010101" pitchFamily="2" charset="-122"/>
                <a:cs typeface="Times New Roman" panose="02020603050405020304" pitchFamily="18" charset="0"/>
              </a:rPr>
              <a:t>Jeff Green</a:t>
            </a:r>
            <a:endParaRPr lang="en-US" altLang="zh-CN" sz="32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9"/>
          <p:cNvSpPr/>
          <p:nvPr/>
        </p:nvSpPr>
        <p:spPr>
          <a:xfrm>
            <a:off x="5347335" y="3376930"/>
            <a:ext cx="2023745" cy="681990"/>
          </a:xfrm>
          <a:prstGeom prst="rect">
            <a:avLst/>
          </a:prstGeom>
          <a:noFill/>
          <a:ln>
            <a:noFill/>
            <a:miter lim="800000"/>
          </a:ln>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a:latin typeface="Times New Roman" panose="02020603050405020304" pitchFamily="18" charset="0"/>
                <a:ea typeface="宋体" panose="02010600030101010101" pitchFamily="2" charset="-122"/>
                <a:cs typeface="Times New Roman" panose="02020603050405020304" pitchFamily="18" charset="0"/>
              </a:rPr>
              <a:t>Huang Lei</a:t>
            </a:r>
            <a:endParaRPr lang="en-US" altLang="zh-CN" sz="32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1"/>
          <p:cNvSpPr/>
          <p:nvPr/>
        </p:nvSpPr>
        <p:spPr>
          <a:xfrm>
            <a:off x="9025890" y="3376930"/>
            <a:ext cx="2520315" cy="681990"/>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a:latin typeface="Times New Roman" panose="02020603050405020304" pitchFamily="18" charset="0"/>
                <a:ea typeface="宋体" panose="02010600030101010101" pitchFamily="2" charset="-122"/>
                <a:cs typeface="Times New Roman" panose="02020603050405020304" pitchFamily="18" charset="0"/>
              </a:rPr>
              <a:t>Mary Smith</a:t>
            </a:r>
            <a:endParaRPr lang="en-US" altLang="zh-CN" sz="3200" b="1">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Section B 2b">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extLst>
              <a:ext uri="{28A0092B-C50C-407E-A947-70E740481C1C}">
                <a14:useLocalDpi xmlns:a14="http://schemas.microsoft.com/office/drawing/2010/main" val="0"/>
              </a:ext>
            </a:extLst>
          </a:blip>
          <a:stretch>
            <a:fillRect/>
          </a:stretch>
        </p:blipFill>
        <p:spPr>
          <a:xfrm>
            <a:off x="10704097" y="405226"/>
            <a:ext cx="609600" cy="603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20"/>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1480" fill="hold"/>
                                        <p:tgtEl>
                                          <p:spTgt spid="20"/>
                                        </p:tgtEl>
                                      </p:cBhvr>
                                    </p:cmd>
                                  </p:childTnLst>
                                </p:cTn>
                              </p:par>
                            </p:childTnLst>
                          </p:cTn>
                        </p:par>
                      </p:childTnLst>
                    </p:cTn>
                  </p:par>
                </p:childTnLst>
              </p:cTn>
              <p:nextCondLst>
                <p:cond evt="onClick" delay="0">
                  <p:tgtEl>
                    <p:spTgt spid="20"/>
                  </p:tgtEl>
                </p:cond>
              </p:nextCondLst>
            </p:seq>
            <p:audio>
              <p:cMediaNode vol="80000">
                <p:cTn id="23"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t="1868" r="55457" b="42917"/>
          <a:stretch>
            <a:fillRect/>
          </a:stretch>
        </p:blipFill>
        <p:spPr bwMode="auto">
          <a:xfrm>
            <a:off x="1560514" y="503634"/>
            <a:ext cx="4967287" cy="638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571" name="Line 3"/>
          <p:cNvSpPr>
            <a:spLocks noChangeShapeType="1"/>
          </p:cNvSpPr>
          <p:nvPr/>
        </p:nvSpPr>
        <p:spPr bwMode="auto">
          <a:xfrm>
            <a:off x="5303838" y="2060575"/>
            <a:ext cx="1008062"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9572" name="Line 4"/>
          <p:cNvSpPr>
            <a:spLocks noChangeShapeType="1"/>
          </p:cNvSpPr>
          <p:nvPr/>
        </p:nvSpPr>
        <p:spPr bwMode="auto">
          <a:xfrm>
            <a:off x="4295776" y="2492375"/>
            <a:ext cx="1439863"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9573" name="Line 5"/>
          <p:cNvSpPr>
            <a:spLocks noChangeShapeType="1"/>
          </p:cNvSpPr>
          <p:nvPr/>
        </p:nvSpPr>
        <p:spPr bwMode="auto">
          <a:xfrm>
            <a:off x="4656138" y="4221163"/>
            <a:ext cx="792162"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09574" name="Picture 6"/>
          <p:cNvPicPr>
            <a:picLocks noChangeAspect="1" noChangeArrowheads="1"/>
          </p:cNvPicPr>
          <p:nvPr/>
        </p:nvPicPr>
        <p:blipFill>
          <a:blip r:embed="rId2">
            <a:extLst>
              <a:ext uri="{28A0092B-C50C-407E-A947-70E740481C1C}">
                <a14:useLocalDpi xmlns:a14="http://schemas.microsoft.com/office/drawing/2010/main" val="0"/>
              </a:ext>
            </a:extLst>
          </a:blip>
          <a:srcRect l="42876" t="5289" r="5855" b="41869"/>
          <a:stretch>
            <a:fillRect/>
          </a:stretch>
        </p:blipFill>
        <p:spPr bwMode="auto">
          <a:xfrm>
            <a:off x="6527800" y="0"/>
            <a:ext cx="4140200" cy="659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575" name="Line 7"/>
          <p:cNvSpPr>
            <a:spLocks noChangeShapeType="1"/>
          </p:cNvSpPr>
          <p:nvPr/>
        </p:nvSpPr>
        <p:spPr bwMode="auto">
          <a:xfrm>
            <a:off x="8040688" y="2204864"/>
            <a:ext cx="43180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9576" name="Line 8"/>
          <p:cNvSpPr>
            <a:spLocks noChangeShapeType="1"/>
          </p:cNvSpPr>
          <p:nvPr/>
        </p:nvSpPr>
        <p:spPr bwMode="auto">
          <a:xfrm>
            <a:off x="6672263" y="2708275"/>
            <a:ext cx="1439862"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9577" name="Line 9"/>
          <p:cNvSpPr>
            <a:spLocks noChangeShapeType="1"/>
          </p:cNvSpPr>
          <p:nvPr/>
        </p:nvSpPr>
        <p:spPr bwMode="auto">
          <a:xfrm>
            <a:off x="7032626" y="3644900"/>
            <a:ext cx="158432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9578" name="Line 10"/>
          <p:cNvSpPr>
            <a:spLocks noChangeShapeType="1"/>
          </p:cNvSpPr>
          <p:nvPr/>
        </p:nvSpPr>
        <p:spPr bwMode="auto">
          <a:xfrm>
            <a:off x="8328026" y="4581525"/>
            <a:ext cx="1223963"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9579" name="Line 11"/>
          <p:cNvSpPr>
            <a:spLocks noChangeShapeType="1"/>
          </p:cNvSpPr>
          <p:nvPr/>
        </p:nvSpPr>
        <p:spPr bwMode="auto">
          <a:xfrm>
            <a:off x="8042275" y="5084763"/>
            <a:ext cx="1582738"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9580" name="Line 12"/>
          <p:cNvSpPr>
            <a:spLocks noChangeShapeType="1"/>
          </p:cNvSpPr>
          <p:nvPr/>
        </p:nvSpPr>
        <p:spPr bwMode="auto">
          <a:xfrm>
            <a:off x="7535864" y="5516563"/>
            <a:ext cx="136842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9581" name="Line 13"/>
          <p:cNvSpPr>
            <a:spLocks noChangeShapeType="1"/>
          </p:cNvSpPr>
          <p:nvPr/>
        </p:nvSpPr>
        <p:spPr bwMode="auto">
          <a:xfrm>
            <a:off x="8112126" y="6021388"/>
            <a:ext cx="1439863"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1"/>
                                        </p:tgtEl>
                                        <p:attrNameLst>
                                          <p:attrName>style.visibility</p:attrName>
                                        </p:attrNameLst>
                                      </p:cBhvr>
                                      <p:to>
                                        <p:strVal val="visible"/>
                                      </p:to>
                                    </p:set>
                                    <p:animEffect transition="in" filter="wipe(left)">
                                      <p:cBhvr>
                                        <p:cTn id="7" dur="500"/>
                                        <p:tgtEl>
                                          <p:spTgt spid="1095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572"/>
                                        </p:tgtEl>
                                        <p:attrNameLst>
                                          <p:attrName>style.visibility</p:attrName>
                                        </p:attrNameLst>
                                      </p:cBhvr>
                                      <p:to>
                                        <p:strVal val="visible"/>
                                      </p:to>
                                    </p:set>
                                    <p:animEffect transition="in" filter="wipe(left)">
                                      <p:cBhvr>
                                        <p:cTn id="12" dur="500"/>
                                        <p:tgtEl>
                                          <p:spTgt spid="1095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9573"/>
                                        </p:tgtEl>
                                        <p:attrNameLst>
                                          <p:attrName>style.visibility</p:attrName>
                                        </p:attrNameLst>
                                      </p:cBhvr>
                                      <p:to>
                                        <p:strVal val="visible"/>
                                      </p:to>
                                    </p:set>
                                    <p:animEffect transition="in" filter="wipe(left)">
                                      <p:cBhvr>
                                        <p:cTn id="17" dur="500"/>
                                        <p:tgtEl>
                                          <p:spTgt spid="1095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9575"/>
                                        </p:tgtEl>
                                        <p:attrNameLst>
                                          <p:attrName>style.visibility</p:attrName>
                                        </p:attrNameLst>
                                      </p:cBhvr>
                                      <p:to>
                                        <p:strVal val="visible"/>
                                      </p:to>
                                    </p:set>
                                    <p:animEffect transition="in" filter="wipe(left)">
                                      <p:cBhvr>
                                        <p:cTn id="22" dur="500"/>
                                        <p:tgtEl>
                                          <p:spTgt spid="1095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9576"/>
                                        </p:tgtEl>
                                        <p:attrNameLst>
                                          <p:attrName>style.visibility</p:attrName>
                                        </p:attrNameLst>
                                      </p:cBhvr>
                                      <p:to>
                                        <p:strVal val="visible"/>
                                      </p:to>
                                    </p:set>
                                    <p:animEffect transition="in" filter="wipe(left)">
                                      <p:cBhvr>
                                        <p:cTn id="27" dur="500"/>
                                        <p:tgtEl>
                                          <p:spTgt spid="10957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9577"/>
                                        </p:tgtEl>
                                        <p:attrNameLst>
                                          <p:attrName>style.visibility</p:attrName>
                                        </p:attrNameLst>
                                      </p:cBhvr>
                                      <p:to>
                                        <p:strVal val="visible"/>
                                      </p:to>
                                    </p:set>
                                    <p:animEffect transition="in" filter="wipe(left)">
                                      <p:cBhvr>
                                        <p:cTn id="32" dur="500"/>
                                        <p:tgtEl>
                                          <p:spTgt spid="1095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9578"/>
                                        </p:tgtEl>
                                        <p:attrNameLst>
                                          <p:attrName>style.visibility</p:attrName>
                                        </p:attrNameLst>
                                      </p:cBhvr>
                                      <p:to>
                                        <p:strVal val="visible"/>
                                      </p:to>
                                    </p:set>
                                    <p:animEffect transition="in" filter="wipe(left)">
                                      <p:cBhvr>
                                        <p:cTn id="37" dur="500"/>
                                        <p:tgtEl>
                                          <p:spTgt spid="1095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9579"/>
                                        </p:tgtEl>
                                        <p:attrNameLst>
                                          <p:attrName>style.visibility</p:attrName>
                                        </p:attrNameLst>
                                      </p:cBhvr>
                                      <p:to>
                                        <p:strVal val="visible"/>
                                      </p:to>
                                    </p:set>
                                    <p:animEffect transition="in" filter="wipe(left)">
                                      <p:cBhvr>
                                        <p:cTn id="42" dur="500"/>
                                        <p:tgtEl>
                                          <p:spTgt spid="10957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9580"/>
                                        </p:tgtEl>
                                        <p:attrNameLst>
                                          <p:attrName>style.visibility</p:attrName>
                                        </p:attrNameLst>
                                      </p:cBhvr>
                                      <p:to>
                                        <p:strVal val="visible"/>
                                      </p:to>
                                    </p:set>
                                    <p:animEffect transition="in" filter="wipe(left)">
                                      <p:cBhvr>
                                        <p:cTn id="47" dur="500"/>
                                        <p:tgtEl>
                                          <p:spTgt spid="10958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9581"/>
                                        </p:tgtEl>
                                        <p:attrNameLst>
                                          <p:attrName>style.visibility</p:attrName>
                                        </p:attrNameLst>
                                      </p:cBhvr>
                                      <p:to>
                                        <p:strVal val="visible"/>
                                      </p:to>
                                    </p:set>
                                    <p:animEffect transition="in" filter="wipe(left)">
                                      <p:cBhvr>
                                        <p:cTn id="52" dur="500"/>
                                        <p:tgtEl>
                                          <p:spTgt spid="109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animBg="1"/>
      <p:bldP spid="109572" grpId="0" animBg="1"/>
      <p:bldP spid="109573" grpId="0" animBg="1"/>
      <p:bldP spid="109575" grpId="0" animBg="1"/>
      <p:bldP spid="109576" grpId="0" animBg="1"/>
      <p:bldP spid="109577" grpId="0" animBg="1"/>
      <p:bldP spid="109578" grpId="0" animBg="1"/>
      <p:bldP spid="109579" grpId="0" animBg="1"/>
      <p:bldP spid="109580" grpId="0" animBg="1"/>
      <p:bldP spid="1095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l="10931" t="57083" r="13434" b="4893"/>
          <a:stretch>
            <a:fillRect/>
          </a:stretch>
        </p:blipFill>
        <p:spPr bwMode="auto">
          <a:xfrm>
            <a:off x="1991544" y="1052736"/>
            <a:ext cx="8316094" cy="479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595" name="Line 3"/>
          <p:cNvSpPr>
            <a:spLocks noChangeShapeType="1"/>
          </p:cNvSpPr>
          <p:nvPr/>
        </p:nvSpPr>
        <p:spPr bwMode="auto">
          <a:xfrm>
            <a:off x="5051648" y="3861048"/>
            <a:ext cx="86360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0596" name="Line 4"/>
          <p:cNvSpPr>
            <a:spLocks noChangeShapeType="1"/>
          </p:cNvSpPr>
          <p:nvPr/>
        </p:nvSpPr>
        <p:spPr bwMode="auto">
          <a:xfrm>
            <a:off x="3827686" y="4797152"/>
            <a:ext cx="1223963"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595"/>
                                        </p:tgtEl>
                                        <p:attrNameLst>
                                          <p:attrName>style.visibility</p:attrName>
                                        </p:attrNameLst>
                                      </p:cBhvr>
                                      <p:to>
                                        <p:strVal val="visible"/>
                                      </p:to>
                                    </p:set>
                                    <p:animEffect transition="in" filter="wipe(left)">
                                      <p:cBhvr>
                                        <p:cTn id="7" dur="500"/>
                                        <p:tgtEl>
                                          <p:spTgt spid="1105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596"/>
                                        </p:tgtEl>
                                        <p:attrNameLst>
                                          <p:attrName>style.visibility</p:attrName>
                                        </p:attrNameLst>
                                      </p:cBhvr>
                                      <p:to>
                                        <p:strVal val="visible"/>
                                      </p:to>
                                    </p:set>
                                    <p:animEffect transition="in" filter="wipe(left)">
                                      <p:cBhvr>
                                        <p:cTn id="12" dur="500"/>
                                        <p:tgtEl>
                                          <p:spTgt spid="110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animBg="1"/>
      <p:bldP spid="11059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2535" name="文本框 2"/>
          <p:cNvSpPr/>
          <p:nvPr/>
        </p:nvSpPr>
        <p:spPr>
          <a:xfrm>
            <a:off x="200660" y="770890"/>
            <a:ext cx="9471025" cy="681990"/>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dirty="0">
                <a:solidFill>
                  <a:schemeClr val="tx1"/>
                </a:solidFill>
                <a:ea typeface="宋体" panose="02010600030101010101" pitchFamily="2" charset="-122"/>
                <a:cs typeface="Arial" panose="020B0604020202020204" pitchFamily="34" charset="0"/>
              </a:rPr>
              <a:t>Read the first passage and answer the </a:t>
            </a:r>
            <a:r>
              <a:rPr lang="en-US" altLang="zh-CN" sz="3200" b="1" dirty="0" smtClean="0">
                <a:solidFill>
                  <a:schemeClr val="tx1"/>
                </a:solidFill>
                <a:ea typeface="宋体" panose="02010600030101010101" pitchFamily="2" charset="-122"/>
                <a:cs typeface="Arial" panose="020B0604020202020204" pitchFamily="34" charset="0"/>
              </a:rPr>
              <a:t>question.</a:t>
            </a:r>
            <a:endPar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22437" t="2750" r="22858" b="2750"/>
          <a:stretch>
            <a:fillRect/>
          </a:stretch>
        </p:blipFill>
        <p:spPr>
          <a:xfrm>
            <a:off x="9982914" y="47913"/>
            <a:ext cx="1509138" cy="1955191"/>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768" y="-31997"/>
            <a:ext cx="3989741" cy="997435"/>
          </a:xfrm>
          <a:prstGeom prst="rect">
            <a:avLst/>
          </a:prstGeom>
        </p:spPr>
      </p:pic>
      <p:sp>
        <p:nvSpPr>
          <p:cNvPr id="26629" name="文本框 2"/>
          <p:cNvSpPr/>
          <p:nvPr/>
        </p:nvSpPr>
        <p:spPr>
          <a:xfrm>
            <a:off x="570230" y="1733550"/>
            <a:ext cx="11295380" cy="1863090"/>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514350" lvl="0" indent="-514350" eaLnBrk="1" hangingPunct="1">
              <a:lnSpc>
                <a:spcPct val="120000"/>
              </a:lnSpc>
              <a:buFont typeface="+mj-ea"/>
              <a:buAutoNum type="circleNumDbPlain"/>
            </a:pPr>
            <a:r>
              <a:rPr lang="en-US" altLang="zh-CN" sz="3200" b="1" dirty="0">
                <a:solidFill>
                  <a:srgbClr val="C00000"/>
                </a:solidFill>
                <a:latin typeface="Times New Roman" panose="02020603050405020304" pitchFamily="18" charset="0"/>
                <a:cs typeface="Times New Roman" panose="02020603050405020304" pitchFamily="18" charset="0"/>
              </a:rPr>
              <a:t>A good friend is like a mirror.</a:t>
            </a:r>
            <a:endParaRPr lang="en-US" altLang="zh-CN" sz="3200" b="1" dirty="0">
              <a:solidFill>
                <a:srgbClr val="C00000"/>
              </a:solidFill>
              <a:latin typeface="Times New Roman" panose="02020603050405020304" pitchFamily="18" charset="0"/>
              <a:cs typeface="Times New Roman" panose="02020603050405020304" pitchFamily="18" charset="0"/>
            </a:endParaRPr>
          </a:p>
          <a:p>
            <a:pPr marL="514350" lvl="0" indent="-514350" eaLnBrk="1" hangingPunct="1">
              <a:lnSpc>
                <a:spcPct val="120000"/>
              </a:lnSpc>
              <a:buFont typeface="+mj-ea"/>
              <a:buAutoNum type="circleNumDbPlain"/>
            </a:pPr>
            <a:r>
              <a:rPr lang="en-US" altLang="zh-CN" sz="3200" b="1" dirty="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rPr>
              <a:t>Friends are like </a:t>
            </a:r>
            <a:r>
              <a:rPr lang="en-US" altLang="zh-CN" sz="3200" b="1" dirty="0" smtClean="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rPr>
              <a:t>books―you don't </a:t>
            </a:r>
            <a:r>
              <a:rPr lang="en-US" altLang="zh-CN" sz="3200" b="1" dirty="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rPr>
              <a:t>need a lot of them </a:t>
            </a:r>
            <a:r>
              <a:rPr lang="en-US" altLang="zh-CN" sz="3200" b="1" u="sng" dirty="0" smtClean="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rPr>
              <a:t>as </a:t>
            </a:r>
            <a:r>
              <a:rPr lang="en-US" altLang="zh-CN" sz="3200" b="1" u="sng" dirty="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rPr>
              <a:t>long as</a:t>
            </a:r>
            <a:r>
              <a:rPr lang="en-US" altLang="zh-CN" sz="3200" b="1" dirty="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rPr>
              <a:t> they're good</a:t>
            </a:r>
            <a:r>
              <a:rPr lang="en-US" altLang="zh-CN" sz="3200" b="1" dirty="0" smtClean="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rPr>
              <a:t>.</a:t>
            </a:r>
            <a:endParaRPr lang="en-US" altLang="zh-CN" sz="3200" b="1" dirty="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endParaRPr>
          </a:p>
        </p:txBody>
      </p:sp>
      <p:sp>
        <p:nvSpPr>
          <p:cNvPr id="3" name="文本框 2"/>
          <p:cNvSpPr txBox="1"/>
          <p:nvPr/>
        </p:nvSpPr>
        <p:spPr>
          <a:xfrm>
            <a:off x="207645" y="1221105"/>
            <a:ext cx="9000490" cy="755650"/>
          </a:xfrm>
          <a:prstGeom prst="rect">
            <a:avLst/>
          </a:prstGeom>
          <a:noFill/>
        </p:spPr>
        <p:txBody>
          <a:bodyPr wrap="none" rtlCol="0" anchor="t">
            <a:spAutoFit/>
          </a:bodyPr>
          <a:p>
            <a:pPr marL="0" lvl="0" indent="0" eaLnBrk="1" hangingPunct="1">
              <a:lnSpc>
                <a:spcPct val="120000"/>
              </a:lnSpc>
            </a:pPr>
            <a:r>
              <a:rPr lang="en-US" altLang="zh-CN" dirty="0">
                <a:solidFill>
                  <a:srgbClr val="0000FF"/>
                </a:solidFill>
                <a:cs typeface="Times New Roman" panose="02020603050405020304" pitchFamily="18" charset="0"/>
                <a:sym typeface="+mn-ea"/>
              </a:rPr>
              <a:t>1.What's Jeff's opinion(</a:t>
            </a:r>
            <a:r>
              <a:rPr altLang="zh-CN" dirty="0">
                <a:solidFill>
                  <a:srgbClr val="0000FF"/>
                </a:solidFill>
                <a:cs typeface="Times New Roman" panose="02020603050405020304" pitchFamily="18" charset="0"/>
                <a:sym typeface="+mn-ea"/>
              </a:rPr>
              <a:t>看法</a:t>
            </a:r>
            <a:r>
              <a:rPr lang="en-US" altLang="zh-CN" dirty="0">
                <a:solidFill>
                  <a:srgbClr val="0000FF"/>
                </a:solidFill>
                <a:cs typeface="Times New Roman" panose="02020603050405020304" pitchFamily="18" charset="0"/>
                <a:sym typeface="+mn-ea"/>
              </a:rPr>
              <a:t>) about a friend?</a:t>
            </a:r>
            <a:endParaRPr lang="zh-CN" altLang="en-US"/>
          </a:p>
        </p:txBody>
      </p:sp>
      <p:pic>
        <p:nvPicPr>
          <p:cNvPr id="26630" name="图片 1"/>
          <p:cNvPicPr>
            <a:picLocks noChangeAspect="1"/>
          </p:cNvPicPr>
          <p:nvPr/>
        </p:nvPicPr>
        <p:blipFill>
          <a:blip r:embed="rId4"/>
          <a:stretch>
            <a:fillRect/>
          </a:stretch>
        </p:blipFill>
        <p:spPr>
          <a:xfrm>
            <a:off x="10056495" y="2997200"/>
            <a:ext cx="1587500" cy="1581150"/>
          </a:xfrm>
          <a:prstGeom prst="rect">
            <a:avLst/>
          </a:prstGeom>
          <a:noFill/>
          <a:ln>
            <a:noFill/>
            <a:miter lim="800000"/>
            <a:headEnd/>
            <a:tailEnd/>
          </a:ln>
        </p:spPr>
      </p:pic>
      <p:sp>
        <p:nvSpPr>
          <p:cNvPr id="4" name="文本框 3"/>
          <p:cNvSpPr txBox="1"/>
          <p:nvPr/>
        </p:nvSpPr>
        <p:spPr>
          <a:xfrm>
            <a:off x="191135" y="4074795"/>
            <a:ext cx="10007600" cy="755650"/>
          </a:xfrm>
          <a:prstGeom prst="rect">
            <a:avLst/>
          </a:prstGeom>
          <a:noFill/>
        </p:spPr>
        <p:txBody>
          <a:bodyPr wrap="none" rtlCol="0" anchor="t">
            <a:spAutoFit/>
          </a:bodyPr>
          <a:p>
            <a:pPr marL="0" lvl="0" indent="0" algn="l" eaLnBrk="1" hangingPunct="1">
              <a:lnSpc>
                <a:spcPct val="120000"/>
              </a:lnSpc>
            </a:pPr>
            <a:r>
              <a:rPr lang="en-US" altLang="zh-CN" dirty="0">
                <a:solidFill>
                  <a:srgbClr val="0000FF"/>
                </a:solidFill>
                <a:cs typeface="Times New Roman" panose="02020603050405020304" pitchFamily="18" charset="0"/>
                <a:sym typeface="+mn-ea"/>
              </a:rPr>
              <a:t>2.</a:t>
            </a:r>
            <a:r>
              <a:rPr lang="en-US" altLang="zh-CN">
                <a:ln>
                  <a:noFill/>
                </a:ln>
                <a:solidFill>
                  <a:srgbClr val="0000FF"/>
                </a:solidFill>
                <a:effectLst/>
                <a:uLnTx/>
                <a:uFillTx/>
                <a:ea typeface="+mn-ea"/>
                <a:cs typeface="Times New Roman" panose="02020603050405020304" pitchFamily="18" charset="0"/>
                <a:sym typeface="+mn-ea"/>
              </a:rPr>
              <a:t>Does Jeff have a lot of friends? Why or why not?</a:t>
            </a:r>
            <a:endParaRPr kumimoji="0" lang="en-US" altLang="zh-CN" i="0" u="none" strike="noStrike" kern="1200" cap="none" spc="0" normalizeH="0" baseline="0" noProof="1">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5" name="文本框 2"/>
          <p:cNvSpPr/>
          <p:nvPr/>
        </p:nvSpPr>
        <p:spPr>
          <a:xfrm>
            <a:off x="263525" y="4795520"/>
            <a:ext cx="11765915" cy="1272540"/>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dirty="0">
                <a:solidFill>
                  <a:srgbClr val="C00000"/>
                </a:solidFill>
                <a:latin typeface="Times New Roman" panose="02020603050405020304" pitchFamily="18" charset="0"/>
                <a:cs typeface="Times New Roman" panose="02020603050405020304" pitchFamily="18" charset="0"/>
                <a:sym typeface="+mn-ea"/>
              </a:rPr>
              <a:t>No, he doesn't. </a:t>
            </a:r>
            <a:endParaRPr lang="en-US" altLang="zh-CN" sz="3200" b="1" dirty="0">
              <a:solidFill>
                <a:srgbClr val="C00000"/>
              </a:solidFill>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dirty="0">
                <a:solidFill>
                  <a:srgbClr val="C00000"/>
                </a:solidFill>
                <a:latin typeface="Times New Roman" panose="02020603050405020304" pitchFamily="18" charset="0"/>
                <a:cs typeface="Times New Roman" panose="02020603050405020304" pitchFamily="18" charset="0"/>
                <a:sym typeface="+mn-ea"/>
              </a:rPr>
              <a:t>Because he is shy, it's not easy for him to make friends.</a:t>
            </a:r>
            <a:endParaRPr lang="en-US" altLang="zh-CN" sz="3200" b="1" dirty="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endParaRPr>
          </a:p>
        </p:txBody>
      </p:sp>
      <p:sp>
        <p:nvSpPr>
          <p:cNvPr id="6" name="圆角矩形标注 5"/>
          <p:cNvSpPr/>
          <p:nvPr/>
        </p:nvSpPr>
        <p:spPr>
          <a:xfrm>
            <a:off x="8949055" y="3213100"/>
            <a:ext cx="875030" cy="533400"/>
          </a:xfrm>
          <a:prstGeom prst="wedgeRoundRectCallout">
            <a:avLst>
              <a:gd name="adj1" fmla="val 125471"/>
              <a:gd name="adj2" fmla="val -1152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zh-CN" altLang="en-US" sz="2400" dirty="0" smtClean="0">
                <a:solidFill>
                  <a:schemeClr val="tx1"/>
                </a:solidFill>
                <a:latin typeface="Times New Roman" panose="02020603050405020304" pitchFamily="18" charset="0"/>
                <a:cs typeface="Times New Roman" panose="02020603050405020304" pitchFamily="18" charset="0"/>
              </a:rPr>
              <a:t>只要</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9">
                                            <p:txEl>
                                              <p:pRg st="0" end="0"/>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26630"/>
                                        </p:tgtEl>
                                        <p:attrNameLst>
                                          <p:attrName>style.visibility</p:attrName>
                                        </p:attrNameLst>
                                      </p:cBhvr>
                                      <p:to>
                                        <p:strVal val="visible"/>
                                      </p:to>
                                    </p:set>
                                    <p:animEffect transition="in" filter="wipe(down)">
                                      <p:cBhvr>
                                        <p:cTn id="9" dur="500"/>
                                        <p:tgtEl>
                                          <p:spTgt spid="2663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6629">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313073" y="470587"/>
            <a:ext cx="9650064" cy="634020"/>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dirty="0">
                <a:solidFill>
                  <a:srgbClr val="0000FF"/>
                </a:solidFill>
                <a:latin typeface="Arial" panose="020B0604020202020204" pitchFamily="34" charset="0"/>
              </a:rPr>
              <a:t>Are the following statements true or false?</a:t>
            </a:r>
            <a:endParaRPr lang="en-US" altLang="zh-CN" dirty="0">
              <a:solidFill>
                <a:srgbClr val="0000FF"/>
              </a:solidFill>
              <a:latin typeface="Arial" panose="020B0604020202020204" pitchFamily="34" charset="0"/>
            </a:endParaRPr>
          </a:p>
        </p:txBody>
      </p:sp>
      <p:sp>
        <p:nvSpPr>
          <p:cNvPr id="17412" name="Text Box 5"/>
          <p:cNvSpPr txBox="1">
            <a:spLocks noChangeArrowheads="1"/>
          </p:cNvSpPr>
          <p:nvPr/>
        </p:nvSpPr>
        <p:spPr bwMode="auto">
          <a:xfrm>
            <a:off x="335360" y="1179511"/>
            <a:ext cx="11305256"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3230" indent="-443230" eaLnBrk="0" hangingPunct="0">
              <a:defRPr sz="3200">
                <a:solidFill>
                  <a:schemeClr val="tx1"/>
                </a:solidFill>
                <a:latin typeface="Times New Roman" panose="02020603050405020304" pitchFamily="18" charset="0"/>
                <a:ea typeface="宋体" panose="02010600030101010101" pitchFamily="2" charset="-122"/>
              </a:defRPr>
            </a:lvl1pPr>
            <a:lvl2pPr marL="1179830" indent="-285750" eaLnBrk="0" hangingPunct="0">
              <a:defRPr sz="3200">
                <a:solidFill>
                  <a:schemeClr val="tx1"/>
                </a:solidFill>
                <a:latin typeface="Times New Roman" panose="02020603050405020304" pitchFamily="18" charset="0"/>
                <a:ea typeface="宋体" panose="02010600030101010101" pitchFamily="2" charset="-122"/>
              </a:defRPr>
            </a:lvl2pPr>
            <a:lvl3pPr marL="1587500" indent="-228600" eaLnBrk="0" hangingPunct="0">
              <a:defRPr sz="3200">
                <a:solidFill>
                  <a:schemeClr val="tx1"/>
                </a:solidFill>
                <a:latin typeface="Times New Roman" panose="02020603050405020304" pitchFamily="18" charset="0"/>
                <a:ea typeface="宋体" panose="02010600030101010101" pitchFamily="2" charset="-122"/>
              </a:defRPr>
            </a:lvl3pPr>
            <a:lvl4pPr marL="1995805" indent="-228600" eaLnBrk="0" hangingPunct="0">
              <a:defRPr sz="3200">
                <a:solidFill>
                  <a:schemeClr val="tx1"/>
                </a:solidFill>
                <a:latin typeface="Times New Roman" panose="02020603050405020304" pitchFamily="18" charset="0"/>
                <a:ea typeface="宋体" panose="02010600030101010101" pitchFamily="2" charset="-122"/>
              </a:defRPr>
            </a:lvl4pPr>
            <a:lvl5pPr marL="2403475" indent="-228600" eaLnBrk="0" hangingPunct="0">
              <a:defRPr sz="3200">
                <a:solidFill>
                  <a:schemeClr val="tx1"/>
                </a:solidFill>
                <a:latin typeface="Times New Roman" panose="02020603050405020304" pitchFamily="18" charset="0"/>
                <a:ea typeface="宋体" panose="02010600030101010101" pitchFamily="2" charset="-122"/>
              </a:defRPr>
            </a:lvl5pPr>
            <a:lvl6pPr marL="28606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78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50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22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dirty="0"/>
              <a:t>1. Jeff is less serious than most kids.</a:t>
            </a:r>
            <a:endParaRPr lang="en-US" altLang="zh-CN" dirty="0"/>
          </a:p>
          <a:p>
            <a:pPr eaLnBrk="1" hangingPunct="1">
              <a:lnSpc>
                <a:spcPct val="130000"/>
              </a:lnSpc>
            </a:pPr>
            <a:r>
              <a:rPr lang="en-US" altLang="zh-CN" dirty="0"/>
              <a:t>2. Jeff and Yuan Li are both quiet. </a:t>
            </a:r>
            <a:endParaRPr lang="en-US" altLang="zh-CN" dirty="0"/>
          </a:p>
          <a:p>
            <a:pPr eaLnBrk="1" hangingPunct="1">
              <a:lnSpc>
                <a:spcPct val="130000"/>
              </a:lnSpc>
            </a:pPr>
            <a:r>
              <a:rPr lang="en-US" altLang="zh-CN" dirty="0"/>
              <a:t>3. Jeff thinks it is easy for him to make friends.</a:t>
            </a:r>
            <a:endParaRPr lang="en-US" altLang="zh-CN" dirty="0"/>
          </a:p>
          <a:p>
            <a:pPr eaLnBrk="1" hangingPunct="1">
              <a:lnSpc>
                <a:spcPct val="130000"/>
              </a:lnSpc>
            </a:pPr>
            <a:endParaRPr lang="zh-CN" altLang="en-US" dirty="0"/>
          </a:p>
        </p:txBody>
      </p:sp>
      <p:sp>
        <p:nvSpPr>
          <p:cNvPr id="5" name="Text Box 5"/>
          <p:cNvSpPr txBox="1">
            <a:spLocks noChangeArrowheads="1"/>
          </p:cNvSpPr>
          <p:nvPr/>
        </p:nvSpPr>
        <p:spPr bwMode="auto">
          <a:xfrm>
            <a:off x="6901341" y="1887599"/>
            <a:ext cx="719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T</a:t>
            </a:r>
            <a:endParaRPr lang="en-US" altLang="zh-CN" dirty="0">
              <a:solidFill>
                <a:srgbClr val="FF0000"/>
              </a:solidFill>
            </a:endParaRPr>
          </a:p>
        </p:txBody>
      </p:sp>
      <p:sp>
        <p:nvSpPr>
          <p:cNvPr id="6" name="Text Box 6"/>
          <p:cNvSpPr txBox="1">
            <a:spLocks noChangeArrowheads="1"/>
          </p:cNvSpPr>
          <p:nvPr/>
        </p:nvSpPr>
        <p:spPr bwMode="auto">
          <a:xfrm>
            <a:off x="6888088" y="1170797"/>
            <a:ext cx="5048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F</a:t>
            </a:r>
            <a:endParaRPr lang="en-US" altLang="zh-CN" dirty="0">
              <a:solidFill>
                <a:srgbClr val="FF0000"/>
              </a:solidFill>
            </a:endParaRPr>
          </a:p>
        </p:txBody>
      </p:sp>
      <p:sp>
        <p:nvSpPr>
          <p:cNvPr id="8" name="Text Box 9"/>
          <p:cNvSpPr txBox="1">
            <a:spLocks noChangeArrowheads="1"/>
          </p:cNvSpPr>
          <p:nvPr/>
        </p:nvSpPr>
        <p:spPr bwMode="auto">
          <a:xfrm>
            <a:off x="8768535" y="2472374"/>
            <a:ext cx="574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F</a:t>
            </a:r>
            <a:endParaRPr lang="en-US" altLang="zh-CN" dirty="0">
              <a:solidFill>
                <a:srgbClr val="FF0000"/>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499" y="396519"/>
            <a:ext cx="825574" cy="82557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2437" t="2750" r="22858" b="2750"/>
          <a:stretch>
            <a:fillRect/>
          </a:stretch>
        </p:blipFill>
        <p:spPr>
          <a:xfrm>
            <a:off x="557319" y="2276872"/>
            <a:ext cx="2154305" cy="2791048"/>
          </a:xfrm>
          <a:prstGeom prst="rect">
            <a:avLst/>
          </a:prstGeom>
        </p:spPr>
      </p:pic>
      <p:sp>
        <p:nvSpPr>
          <p:cNvPr id="23558" name="矩形标注 2"/>
          <p:cNvSpPr/>
          <p:nvPr/>
        </p:nvSpPr>
        <p:spPr>
          <a:xfrm>
            <a:off x="3290888" y="415925"/>
            <a:ext cx="8520112" cy="4879734"/>
          </a:xfrm>
          <a:prstGeom prst="wedgeRectCallout">
            <a:avLst>
              <a:gd name="adj1" fmla="val -57509"/>
              <a:gd name="adj2" fmla="val 35102"/>
            </a:avLst>
          </a:prstGeom>
          <a:solidFill>
            <a:srgbClr val="FFC000"/>
          </a:solidFill>
          <a:ln w="12700">
            <a:noFill/>
            <a:miter lim="800000"/>
          </a:ln>
        </p:spPr>
        <p:txBody>
          <a:bodyPr anchor="ctr" anchorCtr="0">
            <a:no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marR="0" lvl="0" indent="0" algn="ctr" eaLnBrk="1" hangingPunct="1"/>
            <a:endParaRPr lang="en-US" altLang="en-US" i="1" dirty="0">
              <a:solidFill>
                <a:srgbClr val="FFFFFF"/>
              </a:solidFill>
            </a:endParaRPr>
          </a:p>
        </p:txBody>
      </p:sp>
      <p:sp>
        <p:nvSpPr>
          <p:cNvPr id="23559" name="文本框 4"/>
          <p:cNvSpPr/>
          <p:nvPr/>
        </p:nvSpPr>
        <p:spPr>
          <a:xfrm>
            <a:off x="3417440" y="475878"/>
            <a:ext cx="8422005" cy="4815840"/>
          </a:xfrm>
          <a:prstGeom prst="rect">
            <a:avLst/>
          </a:prstGeom>
          <a:noFill/>
          <a:ln>
            <a:noFill/>
            <a:miter lim="800000"/>
          </a:ln>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u="sng" dirty="0">
                <a:latin typeface="Times New Roman" panose="02020603050405020304" pitchFamily="18" charset="0"/>
              </a:rPr>
              <a:t>My mother told me a good friend </a:t>
            </a:r>
            <a:r>
              <a:rPr lang="en-US" altLang="zh-CN" sz="3200" b="1" u="sng" dirty="0">
                <a:solidFill>
                  <a:srgbClr val="FF0000"/>
                </a:solidFill>
                <a:latin typeface="Times New Roman" panose="02020603050405020304" pitchFamily="18" charset="0"/>
              </a:rPr>
              <a:t>is like</a:t>
            </a:r>
            <a:r>
              <a:rPr lang="en-US" altLang="zh-CN" sz="3200" b="1" u="sng" dirty="0">
                <a:latin typeface="Times New Roman" panose="02020603050405020304" pitchFamily="18" charset="0"/>
              </a:rPr>
              <a:t> a</a:t>
            </a:r>
            <a:endParaRPr lang="en-US" altLang="zh-CN" sz="3200" b="1" u="sng" dirty="0">
              <a:latin typeface="Times New Roman" panose="02020603050405020304" pitchFamily="18" charset="0"/>
            </a:endParaRPr>
          </a:p>
          <a:p>
            <a:pPr marL="0" lvl="0" indent="0" eaLnBrk="1" hangingPunct="1">
              <a:lnSpc>
                <a:spcPct val="120000"/>
              </a:lnSpc>
            </a:pPr>
            <a:r>
              <a:rPr lang="en-US" altLang="zh-CN" sz="3200" b="1" u="sng" dirty="0">
                <a:solidFill>
                  <a:srgbClr val="FF0000"/>
                </a:solidFill>
                <a:latin typeface="Times New Roman" panose="02020603050405020304" pitchFamily="18" charset="0"/>
              </a:rPr>
              <a:t>mirror</a:t>
            </a:r>
            <a:r>
              <a:rPr lang="en-US" altLang="zh-CN" sz="3200" b="1" u="sng" dirty="0">
                <a:latin typeface="Times New Roman" panose="02020603050405020304" pitchFamily="18" charset="0"/>
              </a:rPr>
              <a:t>.</a:t>
            </a:r>
            <a:r>
              <a:rPr lang="en-US" altLang="zh-CN" sz="3200" b="1" dirty="0">
                <a:latin typeface="Times New Roman" panose="02020603050405020304" pitchFamily="18" charset="0"/>
              </a:rPr>
              <a:t> I'm quieter and more serious than most</a:t>
            </a:r>
            <a:endParaRPr lang="en-US" altLang="zh-CN" sz="3200" b="1" dirty="0">
              <a:latin typeface="Times New Roman" panose="02020603050405020304" pitchFamily="18" charset="0"/>
            </a:endParaRPr>
          </a:p>
          <a:p>
            <a:pPr marL="0" lvl="0" indent="0" eaLnBrk="1" hangingPunct="1">
              <a:lnSpc>
                <a:spcPct val="120000"/>
              </a:lnSpc>
            </a:pPr>
            <a:r>
              <a:rPr lang="en-US" altLang="zh-CN" sz="3200" b="1" dirty="0">
                <a:solidFill>
                  <a:srgbClr val="FF0000"/>
                </a:solidFill>
                <a:latin typeface="Times New Roman" panose="02020603050405020304" pitchFamily="18" charset="0"/>
              </a:rPr>
              <a:t>kid</a:t>
            </a:r>
            <a:r>
              <a:rPr lang="en-US" altLang="zh-CN" sz="3200" b="1" dirty="0">
                <a:latin typeface="Times New Roman" panose="02020603050405020304" pitchFamily="18" charset="0"/>
              </a:rPr>
              <a:t>s. </a:t>
            </a:r>
            <a:r>
              <a:rPr lang="en-US" altLang="zh-CN" sz="3200" b="1" dirty="0">
                <a:solidFill>
                  <a:srgbClr val="FF0000"/>
                </a:solidFill>
                <a:latin typeface="Times New Roman" panose="02020603050405020304" pitchFamily="18" charset="0"/>
              </a:rPr>
              <a:t>That's why</a:t>
            </a:r>
            <a:r>
              <a:rPr lang="en-US" altLang="zh-CN" sz="3200" b="1" dirty="0">
                <a:latin typeface="Times New Roman" panose="02020603050405020304" pitchFamily="18" charset="0"/>
              </a:rPr>
              <a:t> I like reading books and I </a:t>
            </a:r>
            <a:endParaRPr lang="en-US" altLang="zh-CN" sz="3200" b="1" dirty="0">
              <a:latin typeface="Times New Roman" panose="02020603050405020304" pitchFamily="18" charset="0"/>
            </a:endParaRPr>
          </a:p>
          <a:p>
            <a:pPr marL="0" lvl="0" indent="0" eaLnBrk="1" hangingPunct="1">
              <a:lnSpc>
                <a:spcPct val="120000"/>
              </a:lnSpc>
            </a:pPr>
            <a:r>
              <a:rPr lang="en-US" altLang="zh-CN" sz="3200" b="1" dirty="0">
                <a:latin typeface="Times New Roman" panose="02020603050405020304" pitchFamily="18" charset="0"/>
              </a:rPr>
              <a:t>study harder in class. My best friend Yuan Li</a:t>
            </a:r>
            <a:endParaRPr lang="en-US" altLang="zh-CN" sz="3200" b="1" dirty="0">
              <a:latin typeface="Times New Roman" panose="02020603050405020304" pitchFamily="18" charset="0"/>
            </a:endParaRPr>
          </a:p>
          <a:p>
            <a:pPr marL="0" lvl="0" indent="0" eaLnBrk="1" hangingPunct="1">
              <a:lnSpc>
                <a:spcPct val="120000"/>
              </a:lnSpc>
            </a:pPr>
            <a:r>
              <a:rPr lang="en-US" altLang="zh-CN" sz="3200" b="1" dirty="0">
                <a:latin typeface="Times New Roman" panose="02020603050405020304" pitchFamily="18" charset="0"/>
              </a:rPr>
              <a:t>is quiet too, so we enjoy studying together.</a:t>
            </a:r>
            <a:endParaRPr lang="en-US" altLang="zh-CN" sz="3200" b="1" dirty="0">
              <a:latin typeface="Times New Roman" panose="02020603050405020304" pitchFamily="18" charset="0"/>
            </a:endParaRPr>
          </a:p>
          <a:p>
            <a:pPr marL="0" lvl="0" indent="0" eaLnBrk="1" hangingPunct="1">
              <a:lnSpc>
                <a:spcPct val="120000"/>
              </a:lnSpc>
            </a:pPr>
            <a:r>
              <a:rPr lang="en-US" altLang="zh-CN" sz="3200" b="1" dirty="0">
                <a:latin typeface="Times New Roman" panose="02020603050405020304" pitchFamily="18" charset="0"/>
              </a:rPr>
              <a:t>I'm shy so </a:t>
            </a:r>
            <a:r>
              <a:rPr lang="en-US" altLang="zh-CN" sz="3200" b="1" u="sng" dirty="0">
                <a:latin typeface="Times New Roman" panose="02020603050405020304" pitchFamily="18" charset="0"/>
              </a:rPr>
              <a:t>it's not easy for me to make friends</a:t>
            </a:r>
            <a:r>
              <a:rPr lang="en-US" altLang="zh-CN" sz="3200" b="1" dirty="0">
                <a:latin typeface="Times New Roman" panose="02020603050405020304" pitchFamily="18" charset="0"/>
              </a:rPr>
              <a:t>.</a:t>
            </a:r>
            <a:endParaRPr lang="en-US" altLang="zh-CN" sz="3200" b="1" dirty="0">
              <a:latin typeface="Times New Roman" panose="02020603050405020304" pitchFamily="18" charset="0"/>
            </a:endParaRPr>
          </a:p>
          <a:p>
            <a:pPr marL="0" lvl="0" indent="0" eaLnBrk="1" hangingPunct="1">
              <a:lnSpc>
                <a:spcPct val="120000"/>
              </a:lnSpc>
            </a:pPr>
            <a:r>
              <a:rPr lang="en-US" altLang="zh-CN" sz="3200" b="1" dirty="0">
                <a:latin typeface="Times New Roman" panose="02020603050405020304" pitchFamily="18" charset="0"/>
              </a:rPr>
              <a:t>But I think </a:t>
            </a:r>
            <a:r>
              <a:rPr lang="en-US" altLang="zh-CN" sz="3200" b="1" u="sng" dirty="0">
                <a:latin typeface="Times New Roman" panose="02020603050405020304" pitchFamily="18" charset="0"/>
              </a:rPr>
              <a:t>friends are like </a:t>
            </a:r>
            <a:r>
              <a:rPr lang="en-US" altLang="zh-CN" sz="3200" b="1" u="sng" dirty="0" smtClean="0">
                <a:latin typeface="Times New Roman" panose="02020603050405020304" pitchFamily="18" charset="0"/>
              </a:rPr>
              <a:t>books—you </a:t>
            </a:r>
            <a:r>
              <a:rPr lang="en-US" altLang="zh-CN" sz="3200" b="1" u="sng" dirty="0" smtClean="0">
                <a:latin typeface="Times New Roman" panose="02020603050405020304" pitchFamily="18" charset="0"/>
              </a:rPr>
              <a:t>don't </a:t>
            </a:r>
            <a:endParaRPr lang="en-US" altLang="zh-CN" sz="3200" b="1" u="sng" dirty="0" smtClean="0">
              <a:latin typeface="Times New Roman" panose="02020603050405020304" pitchFamily="18" charset="0"/>
            </a:endParaRPr>
          </a:p>
          <a:p>
            <a:pPr marL="0" lvl="0" indent="0" eaLnBrk="1" hangingPunct="1">
              <a:lnSpc>
                <a:spcPct val="120000"/>
              </a:lnSpc>
            </a:pPr>
            <a:r>
              <a:rPr lang="en-US" altLang="zh-CN" sz="3200" b="1" u="sng" dirty="0" smtClean="0">
                <a:latin typeface="Times New Roman" panose="02020603050405020304" pitchFamily="18" charset="0"/>
              </a:rPr>
              <a:t>need </a:t>
            </a:r>
            <a:r>
              <a:rPr lang="en-US" altLang="zh-CN" sz="3200" b="1" u="sng" dirty="0">
                <a:latin typeface="Times New Roman" panose="02020603050405020304" pitchFamily="18" charset="0"/>
              </a:rPr>
              <a:t>a lot of them </a:t>
            </a:r>
            <a:r>
              <a:rPr lang="en-US" altLang="zh-CN" sz="3200" b="1" u="sng" dirty="0">
                <a:solidFill>
                  <a:srgbClr val="FF0000"/>
                </a:solidFill>
                <a:latin typeface="Times New Roman" panose="02020603050405020304" pitchFamily="18" charset="0"/>
              </a:rPr>
              <a:t>as long as </a:t>
            </a:r>
            <a:r>
              <a:rPr lang="en-US" altLang="zh-CN" sz="3200" b="1" u="sng" dirty="0">
                <a:latin typeface="Times New Roman" panose="02020603050405020304" pitchFamily="18" charset="0"/>
              </a:rPr>
              <a:t>they're good</a:t>
            </a:r>
            <a:r>
              <a:rPr lang="en-US" altLang="zh-CN" sz="3200" b="1" u="sng" dirty="0" smtClean="0">
                <a:latin typeface="Times New Roman" panose="02020603050405020304" pitchFamily="18" charset="0"/>
              </a:rPr>
              <a:t>.</a:t>
            </a:r>
            <a:endParaRPr lang="en-US" altLang="zh-CN" sz="3200" b="1" u="sng" dirty="0">
              <a:latin typeface="Times New Roman" panose="02020603050405020304" pitchFamily="18" charset="0"/>
            </a:endParaRPr>
          </a:p>
        </p:txBody>
      </p:sp>
      <p:sp>
        <p:nvSpPr>
          <p:cNvPr id="23560" name="文本框 5"/>
          <p:cNvSpPr/>
          <p:nvPr/>
        </p:nvSpPr>
        <p:spPr>
          <a:xfrm>
            <a:off x="623392" y="5445224"/>
            <a:ext cx="2088232" cy="631711"/>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dirty="0">
                <a:latin typeface="Times New Roman" panose="02020603050405020304" pitchFamily="18" charset="0"/>
                <a:cs typeface="Times New Roman" panose="02020603050405020304" pitchFamily="18" charset="0"/>
              </a:rPr>
              <a:t>Jeff Green</a:t>
            </a:r>
            <a:endParaRPr lang="en-US" altLang="zh-CN" sz="3200" b="1" dirty="0">
              <a:latin typeface="Times New Roman" panose="02020603050405020304" pitchFamily="18" charset="0"/>
              <a:cs typeface="Times New Roman" panose="02020603050405020304" pitchFamily="18" charset="0"/>
            </a:endParaRPr>
          </a:p>
        </p:txBody>
      </p:sp>
      <p:sp>
        <p:nvSpPr>
          <p:cNvPr id="7" name="圆角矩形标注 6"/>
          <p:cNvSpPr/>
          <p:nvPr/>
        </p:nvSpPr>
        <p:spPr>
          <a:xfrm>
            <a:off x="1973580" y="731520"/>
            <a:ext cx="1211580" cy="519430"/>
          </a:xfrm>
          <a:prstGeom prst="wedgeRoundRectCallout">
            <a:avLst>
              <a:gd name="adj1" fmla="val 73528"/>
              <a:gd name="adj2" fmla="val 635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a:solidFill>
                  <a:schemeClr val="tx1"/>
                </a:solidFill>
                <a:latin typeface="Times New Roman" panose="02020603050405020304" pitchFamily="18" charset="0"/>
                <a:cs typeface="Times New Roman" panose="02020603050405020304" pitchFamily="18" charset="0"/>
              </a:rPr>
              <a:t>n</a:t>
            </a:r>
            <a:r>
              <a:rPr lang="en-US" altLang="zh-CN" sz="2400" i="1" dirty="0" smtClean="0">
                <a:solidFill>
                  <a:schemeClr val="tx1"/>
                </a:solidFill>
                <a:latin typeface="Times New Roman" panose="02020603050405020304" pitchFamily="18" charset="0"/>
                <a:cs typeface="Times New Roman" panose="02020603050405020304" pitchFamily="18" charset="0"/>
              </a:rPr>
              <a:t>. </a:t>
            </a:r>
            <a:r>
              <a:rPr lang="zh-CN" altLang="en-US" sz="2400" dirty="0" smtClean="0">
                <a:solidFill>
                  <a:schemeClr val="tx1"/>
                </a:solidFill>
                <a:latin typeface="Times New Roman" panose="02020603050405020304" pitchFamily="18" charset="0"/>
                <a:cs typeface="Times New Roman" panose="02020603050405020304" pitchFamily="18" charset="0"/>
              </a:rPr>
              <a:t>镜子</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9" name="圆角矩形标注 8"/>
          <p:cNvSpPr/>
          <p:nvPr/>
        </p:nvSpPr>
        <p:spPr>
          <a:xfrm>
            <a:off x="1991360" y="1557655"/>
            <a:ext cx="1216025" cy="493395"/>
          </a:xfrm>
          <a:prstGeom prst="wedgeRoundRectCallout">
            <a:avLst>
              <a:gd name="adj1" fmla="val 64195"/>
              <a:gd name="adj2" fmla="val 413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a:solidFill>
                  <a:schemeClr val="tx1"/>
                </a:solidFill>
                <a:latin typeface="Times New Roman" panose="02020603050405020304" pitchFamily="18" charset="0"/>
                <a:cs typeface="Times New Roman" panose="02020603050405020304" pitchFamily="18" charset="0"/>
              </a:rPr>
              <a:t>n</a:t>
            </a:r>
            <a:r>
              <a:rPr lang="en-US" altLang="zh-CN" sz="2400" i="1" dirty="0" smtClean="0">
                <a:solidFill>
                  <a:schemeClr val="tx1"/>
                </a:solidFill>
                <a:latin typeface="Times New Roman" panose="02020603050405020304" pitchFamily="18" charset="0"/>
                <a:cs typeface="Times New Roman" panose="02020603050405020304" pitchFamily="18" charset="0"/>
              </a:rPr>
              <a:t>. </a:t>
            </a:r>
            <a:r>
              <a:rPr lang="zh-CN" altLang="en-US" sz="2400" dirty="0" smtClean="0">
                <a:solidFill>
                  <a:schemeClr val="tx1"/>
                </a:solidFill>
                <a:latin typeface="Times New Roman" panose="02020603050405020304" pitchFamily="18" charset="0"/>
                <a:cs typeface="Times New Roman" panose="02020603050405020304" pitchFamily="18" charset="0"/>
              </a:rPr>
              <a:t>小孩</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2856230" y="5300980"/>
            <a:ext cx="9247505" cy="607695"/>
          </a:xfrm>
          <a:prstGeom prst="rect">
            <a:avLst/>
          </a:prstGeom>
          <a:noFill/>
        </p:spPr>
        <p:txBody>
          <a:bodyPr wrap="square" rtlCol="0" anchor="t">
            <a:spAutoFit/>
          </a:bodyPr>
          <a:p>
            <a:pPr marL="0" lvl="0" indent="0" eaLnBrk="1" hangingPunct="1">
              <a:lnSpc>
                <a:spcPct val="120000"/>
              </a:lnSpc>
            </a:pPr>
            <a:r>
              <a:rPr lang="en-US" altLang="zh-CN" sz="2800" dirty="0" smtClean="0">
                <a:solidFill>
                  <a:srgbClr val="C00000"/>
                </a:solidFill>
                <a:cs typeface="Arial" panose="020B0604020202020204" pitchFamily="34" charset="0"/>
                <a:sym typeface="+mn-ea"/>
              </a:rPr>
              <a:t>In Jeff’s opinion, should </a:t>
            </a:r>
            <a:r>
              <a:rPr lang="en-US" altLang="zh-CN" sz="2800" dirty="0">
                <a:solidFill>
                  <a:srgbClr val="C00000"/>
                </a:solidFill>
                <a:cs typeface="Arial" panose="020B0604020202020204" pitchFamily="34" charset="0"/>
                <a:sym typeface="+mn-ea"/>
              </a:rPr>
              <a:t>friends be the same or different?</a:t>
            </a:r>
            <a:endParaRPr lang="en-US" altLang="zh-CN" sz="2800" dirty="0">
              <a:solidFill>
                <a:srgbClr val="C00000"/>
              </a:solidFill>
              <a:cs typeface="Arial" panose="020B0604020202020204" pitchFamily="34" charset="0"/>
              <a:sym typeface="+mn-ea"/>
            </a:endParaRPr>
          </a:p>
        </p:txBody>
      </p:sp>
      <p:sp>
        <p:nvSpPr>
          <p:cNvPr id="4" name="文本框 3"/>
          <p:cNvSpPr txBox="1"/>
          <p:nvPr/>
        </p:nvSpPr>
        <p:spPr>
          <a:xfrm>
            <a:off x="2331085" y="5918200"/>
            <a:ext cx="9772650" cy="607695"/>
          </a:xfrm>
          <a:prstGeom prst="rect">
            <a:avLst/>
          </a:prstGeom>
          <a:noFill/>
        </p:spPr>
        <p:txBody>
          <a:bodyPr wrap="square" rtlCol="0" anchor="t">
            <a:spAutoFit/>
          </a:bodyPr>
          <a:p>
            <a:pPr marL="0" lvl="0" indent="0" eaLnBrk="1" hangingPunct="1">
              <a:lnSpc>
                <a:spcPct val="120000"/>
              </a:lnSpc>
            </a:pPr>
            <a:r>
              <a:rPr lang="en-US" altLang="zh-CN" sz="2800" dirty="0" smtClean="0">
                <a:solidFill>
                  <a:srgbClr val="C00000"/>
                </a:solidFill>
                <a:cs typeface="Arial" panose="020B0604020202020204" pitchFamily="34" charset="0"/>
                <a:sym typeface="+mn-ea"/>
              </a:rPr>
              <a:t>Suppose you’re Jeff, describe your friend who is similar to you.</a:t>
            </a:r>
            <a:endParaRPr lang="en-US" altLang="zh-CN" sz="2800" dirty="0">
              <a:solidFill>
                <a:srgbClr val="C00000"/>
              </a:solidFill>
              <a:cs typeface="Arial" panose="020B0604020202020204" pitchFamily="34" charset="0"/>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smtClean="0">
                <a:solidFill>
                  <a:srgbClr val="C00000"/>
                </a:solidFill>
                <a:cs typeface="Arial" panose="020B0604020202020204" pitchFamily="34" charset="0"/>
                <a:sym typeface="+mn-ea"/>
              </a:rPr>
              <a:t>Describe your friend who is similar to you.</a:t>
            </a:r>
            <a:endParaRPr lang="zh-CN" altLang="en-US"/>
          </a:p>
        </p:txBody>
      </p:sp>
      <p:sp>
        <p:nvSpPr>
          <p:cNvPr id="3" name="内容占位符 2"/>
          <p:cNvSpPr>
            <a:spLocks noGrp="1"/>
          </p:cNvSpPr>
          <p:nvPr>
            <p:ph idx="1"/>
          </p:nvPr>
        </p:nvSpPr>
        <p:spPr/>
        <p:txBody>
          <a:bodyPr/>
          <a:p>
            <a:pPr marL="0" indent="0">
              <a:buNone/>
            </a:pPr>
            <a:r>
              <a:rPr lang="en-US" altLang="zh-CN" sz="4400"/>
              <a:t>As a saying goes, a good friend is like a mirror. My best friend Yuan Li is the same as me. She’s as quiet as me. We both like reading books and study hard.</a:t>
            </a:r>
            <a:r>
              <a:rPr lang="en-US" altLang="zh-CN" sz="4800"/>
              <a:t> </a:t>
            </a:r>
            <a:endParaRPr lang="en-US" altLang="zh-CN" sz="480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28677" name="图片 1"/>
          <p:cNvPicPr>
            <a:picLocks noChangeAspect="1"/>
          </p:cNvPicPr>
          <p:nvPr/>
        </p:nvPicPr>
        <p:blipFill>
          <a:blip r:embed="rId2"/>
          <a:stretch>
            <a:fillRect/>
          </a:stretch>
        </p:blipFill>
        <p:spPr>
          <a:xfrm>
            <a:off x="9984105" y="1124585"/>
            <a:ext cx="1824355" cy="2352675"/>
          </a:xfrm>
          <a:prstGeom prst="rect">
            <a:avLst/>
          </a:prstGeom>
          <a:noFill/>
          <a:ln>
            <a:noFill/>
            <a:miter lim="800000"/>
            <a:headEnd/>
            <a:tailEnd/>
          </a:ln>
        </p:spPr>
      </p:pic>
      <p:sp>
        <p:nvSpPr>
          <p:cNvPr id="28678" name="文本框 2"/>
          <p:cNvSpPr/>
          <p:nvPr/>
        </p:nvSpPr>
        <p:spPr>
          <a:xfrm>
            <a:off x="488132" y="548589"/>
            <a:ext cx="10513168" cy="1272540"/>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dirty="0">
                <a:ea typeface="宋体" panose="02010600030101010101" pitchFamily="2" charset="-122"/>
                <a:cs typeface="Arial" panose="020B0604020202020204" pitchFamily="34" charset="0"/>
                <a:sym typeface="+mn-ea"/>
              </a:rPr>
              <a:t>Read the second passage and answer the </a:t>
            </a:r>
            <a:r>
              <a:rPr lang="en-US" altLang="zh-CN" sz="3200" b="1" dirty="0" smtClean="0">
                <a:ea typeface="宋体" panose="02010600030101010101" pitchFamily="2" charset="-122"/>
                <a:cs typeface="Arial" panose="020B0604020202020204" pitchFamily="34" charset="0"/>
                <a:sym typeface="+mn-ea"/>
              </a:rPr>
              <a:t>question.</a:t>
            </a:r>
            <a:endPar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marL="0" lvl="0" indent="0" eaLnBrk="1" hangingPunct="1">
              <a:lnSpc>
                <a:spcPct val="120000"/>
              </a:lnSpc>
            </a:pPr>
            <a:r>
              <a:rPr lang="en-US" altLang="zh-CN" sz="3200" b="1" dirty="0">
                <a:solidFill>
                  <a:srgbClr val="0000FF"/>
                </a:solidFill>
                <a:latin typeface="Times New Roman" panose="02020603050405020304" pitchFamily="18" charset="0"/>
                <a:cs typeface="Times New Roman" panose="02020603050405020304" pitchFamily="18" charset="0"/>
              </a:rPr>
              <a:t>What's Huang Lei's opinion about a friend?</a:t>
            </a:r>
            <a:endParaRPr lang="en-US" altLang="zh-CN" sz="3200" b="1" dirty="0">
              <a:solidFill>
                <a:srgbClr val="0000FF"/>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751" t="4851" r="3538" b="4851"/>
          <a:stretch>
            <a:fillRect/>
          </a:stretch>
        </p:blipFill>
        <p:spPr>
          <a:xfrm>
            <a:off x="4079875" y="4364990"/>
            <a:ext cx="3158490" cy="228219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7768" y="-31997"/>
            <a:ext cx="3989741" cy="997435"/>
          </a:xfrm>
          <a:prstGeom prst="rect">
            <a:avLst/>
          </a:prstGeom>
        </p:spPr>
      </p:pic>
      <p:sp>
        <p:nvSpPr>
          <p:cNvPr id="26629" name="文本框 2"/>
          <p:cNvSpPr/>
          <p:nvPr/>
        </p:nvSpPr>
        <p:spPr>
          <a:xfrm>
            <a:off x="455930" y="1557020"/>
            <a:ext cx="11295380" cy="2453640"/>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514350" lvl="0" indent="-514350" eaLnBrk="1" hangingPunct="1">
              <a:lnSpc>
                <a:spcPct val="120000"/>
              </a:lnSpc>
              <a:buFont typeface="+mj-ea"/>
              <a:buAutoNum type="circleNumDbPlain"/>
            </a:pPr>
            <a:r>
              <a:rPr lang="en-US" altLang="zh-CN" sz="3200" b="1" dirty="0">
                <a:solidFill>
                  <a:srgbClr val="C00000"/>
                </a:solidFill>
                <a:latin typeface="Times New Roman" panose="02020603050405020304" pitchFamily="18" charset="0"/>
                <a:cs typeface="Times New Roman" panose="02020603050405020304" pitchFamily="18" charset="0"/>
                <a:sym typeface="+mn-ea"/>
              </a:rPr>
              <a:t>It's not necessary that friends should be the same.</a:t>
            </a:r>
            <a:endParaRPr lang="en-US" altLang="zh-CN" sz="3200" b="1" dirty="0">
              <a:solidFill>
                <a:srgbClr val="C00000"/>
              </a:solidFill>
              <a:latin typeface="Times New Roman" panose="02020603050405020304" pitchFamily="18" charset="0"/>
              <a:cs typeface="Times New Roman" panose="02020603050405020304" pitchFamily="18" charset="0"/>
              <a:sym typeface="+mn-ea"/>
            </a:endParaRPr>
          </a:p>
          <a:p>
            <a:pPr marL="514350" lvl="0" indent="-514350" eaLnBrk="1" hangingPunct="1">
              <a:lnSpc>
                <a:spcPct val="120000"/>
              </a:lnSpc>
              <a:buFont typeface="+mj-ea"/>
              <a:buAutoNum type="circleNumDbPlain"/>
            </a:pPr>
            <a:r>
              <a:rPr lang="en-US" altLang="zh-CN" sz="3200" b="1" dirty="0">
                <a:solidFill>
                  <a:srgbClr val="C00000"/>
                </a:solidFill>
                <a:latin typeface="Times New Roman" panose="02020603050405020304" pitchFamily="18" charset="0"/>
                <a:cs typeface="Times New Roman" panose="02020603050405020304" pitchFamily="18" charset="0"/>
                <a:sym typeface="+mn-ea"/>
              </a:rPr>
              <a:t>A friend often helps to bring out the best in me.</a:t>
            </a:r>
            <a:endParaRPr lang="en-US" altLang="zh-CN" sz="3200" b="1" dirty="0">
              <a:solidFill>
                <a:srgbClr val="C00000"/>
              </a:solidFill>
              <a:latin typeface="Times New Roman" panose="02020603050405020304" pitchFamily="18" charset="0"/>
              <a:cs typeface="Times New Roman" panose="02020603050405020304" pitchFamily="18" charset="0"/>
              <a:sym typeface="+mn-ea"/>
            </a:endParaRPr>
          </a:p>
          <a:p>
            <a:pPr marL="514350" lvl="0" indent="-514350" eaLnBrk="1" hangingPunct="1">
              <a:lnSpc>
                <a:spcPct val="120000"/>
              </a:lnSpc>
              <a:buFont typeface="+mj-ea"/>
              <a:buAutoNum type="circleNumDbPlain"/>
            </a:pPr>
            <a:r>
              <a:rPr lang="en-US" altLang="zh-CN" sz="3200" b="1" dirty="0">
                <a:solidFill>
                  <a:srgbClr val="C00000"/>
                </a:solidFill>
                <a:latin typeface="Times New Roman" panose="02020603050405020304" pitchFamily="18" charset="0"/>
                <a:cs typeface="Times New Roman" panose="02020603050405020304" pitchFamily="18" charset="0"/>
                <a:sym typeface="+mn-ea"/>
              </a:rPr>
              <a:t>Huang Lei always gets better grades than Larry does, </a:t>
            </a:r>
            <a:endParaRPr lang="en-US" altLang="zh-CN" sz="3200" b="1" dirty="0">
              <a:solidFill>
                <a:srgbClr val="C00000"/>
              </a:solidFill>
              <a:latin typeface="Times New Roman" panose="02020603050405020304" pitchFamily="18" charset="0"/>
              <a:cs typeface="Times New Roman" panose="02020603050405020304" pitchFamily="18" charset="0"/>
              <a:sym typeface="+mn-ea"/>
            </a:endParaRPr>
          </a:p>
          <a:p>
            <a:pPr lvl="0" eaLnBrk="1" hangingPunct="1">
              <a:lnSpc>
                <a:spcPct val="120000"/>
              </a:lnSpc>
              <a:buFont typeface="+mj-ea"/>
            </a:pPr>
            <a:r>
              <a:rPr lang="en-US" altLang="zh-CN" sz="3200" b="1" dirty="0">
                <a:solidFill>
                  <a:srgbClr val="C00000"/>
                </a:solidFill>
                <a:latin typeface="Times New Roman" panose="02020603050405020304" pitchFamily="18" charset="0"/>
                <a:cs typeface="Times New Roman" panose="02020603050405020304" pitchFamily="18" charset="0"/>
                <a:sym typeface="+mn-ea"/>
              </a:rPr>
              <a:t>so he wants to help Larry more.</a:t>
            </a:r>
            <a:endParaRPr lang="en-US" altLang="zh-CN" sz="3200" b="1" dirty="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endParaRPr>
          </a:p>
        </p:txBody>
      </p:sp>
      <p:pic>
        <p:nvPicPr>
          <p:cNvPr id="30737" name="图片 17"/>
          <p:cNvPicPr>
            <a:picLocks noChangeAspect="1"/>
          </p:cNvPicPr>
          <p:nvPr/>
        </p:nvPicPr>
        <p:blipFill>
          <a:blip r:embed="rId5"/>
          <a:stretch>
            <a:fillRect/>
          </a:stretch>
        </p:blipFill>
        <p:spPr>
          <a:xfrm rot="19140000">
            <a:off x="10091420" y="4845050"/>
            <a:ext cx="1620520" cy="1593850"/>
          </a:xfrm>
          <a:prstGeom prst="rect">
            <a:avLst/>
          </a:prstGeom>
          <a:noFill/>
          <a:ln>
            <a:noFill/>
            <a:miter lim="800000"/>
            <a:headEnd/>
            <a:tailEnd/>
          </a:ln>
        </p:spPr>
      </p:pic>
      <p:pic>
        <p:nvPicPr>
          <p:cNvPr id="30734" name="图片 49"/>
          <p:cNvPicPr>
            <a:picLocks noChangeAspect="1"/>
          </p:cNvPicPr>
          <p:nvPr/>
        </p:nvPicPr>
        <p:blipFill>
          <a:blip r:embed="rId6"/>
          <a:stretch>
            <a:fillRect/>
          </a:stretch>
        </p:blipFill>
        <p:spPr>
          <a:xfrm>
            <a:off x="10200005" y="3644900"/>
            <a:ext cx="1412240" cy="1475105"/>
          </a:xfrm>
          <a:prstGeom prst="rect">
            <a:avLst/>
          </a:prstGeom>
          <a:noFill/>
          <a:ln>
            <a:noFill/>
            <a:miter lim="800000"/>
            <a:headEnd/>
            <a:tailEnd/>
          </a:ln>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2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2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313073" y="470587"/>
            <a:ext cx="9650064" cy="634020"/>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dirty="0">
                <a:solidFill>
                  <a:srgbClr val="0000FF"/>
                </a:solidFill>
                <a:latin typeface="Arial" panose="020B0604020202020204" pitchFamily="34" charset="0"/>
              </a:rPr>
              <a:t>Are the following statements true or false?</a:t>
            </a:r>
            <a:endParaRPr lang="en-US" altLang="zh-CN" dirty="0">
              <a:solidFill>
                <a:srgbClr val="0000FF"/>
              </a:solidFill>
              <a:latin typeface="Arial" panose="020B0604020202020204" pitchFamily="34" charset="0"/>
            </a:endParaRPr>
          </a:p>
        </p:txBody>
      </p:sp>
      <p:sp>
        <p:nvSpPr>
          <p:cNvPr id="17412" name="Text Box 5"/>
          <p:cNvSpPr txBox="1">
            <a:spLocks noChangeArrowheads="1"/>
          </p:cNvSpPr>
          <p:nvPr/>
        </p:nvSpPr>
        <p:spPr bwMode="auto">
          <a:xfrm>
            <a:off x="335360" y="1179511"/>
            <a:ext cx="11305256"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3230" indent="-443230" eaLnBrk="0" hangingPunct="0">
              <a:defRPr sz="3200">
                <a:solidFill>
                  <a:schemeClr val="tx1"/>
                </a:solidFill>
                <a:latin typeface="Times New Roman" panose="02020603050405020304" pitchFamily="18" charset="0"/>
                <a:ea typeface="宋体" panose="02010600030101010101" pitchFamily="2" charset="-122"/>
              </a:defRPr>
            </a:lvl1pPr>
            <a:lvl2pPr marL="1179830" indent="-285750" eaLnBrk="0" hangingPunct="0">
              <a:defRPr sz="3200">
                <a:solidFill>
                  <a:schemeClr val="tx1"/>
                </a:solidFill>
                <a:latin typeface="Times New Roman" panose="02020603050405020304" pitchFamily="18" charset="0"/>
                <a:ea typeface="宋体" panose="02010600030101010101" pitchFamily="2" charset="-122"/>
              </a:defRPr>
            </a:lvl2pPr>
            <a:lvl3pPr marL="1587500" indent="-228600" eaLnBrk="0" hangingPunct="0">
              <a:defRPr sz="3200">
                <a:solidFill>
                  <a:schemeClr val="tx1"/>
                </a:solidFill>
                <a:latin typeface="Times New Roman" panose="02020603050405020304" pitchFamily="18" charset="0"/>
                <a:ea typeface="宋体" panose="02010600030101010101" pitchFamily="2" charset="-122"/>
              </a:defRPr>
            </a:lvl3pPr>
            <a:lvl4pPr marL="1995805" indent="-228600" eaLnBrk="0" hangingPunct="0">
              <a:defRPr sz="3200">
                <a:solidFill>
                  <a:schemeClr val="tx1"/>
                </a:solidFill>
                <a:latin typeface="Times New Roman" panose="02020603050405020304" pitchFamily="18" charset="0"/>
                <a:ea typeface="宋体" panose="02010600030101010101" pitchFamily="2" charset="-122"/>
              </a:defRPr>
            </a:lvl4pPr>
            <a:lvl5pPr marL="2403475" indent="-228600" eaLnBrk="0" hangingPunct="0">
              <a:defRPr sz="3200">
                <a:solidFill>
                  <a:schemeClr val="tx1"/>
                </a:solidFill>
                <a:latin typeface="Times New Roman" panose="02020603050405020304" pitchFamily="18" charset="0"/>
                <a:ea typeface="宋体" panose="02010600030101010101" pitchFamily="2" charset="-122"/>
              </a:defRPr>
            </a:lvl5pPr>
            <a:lvl6pPr marL="28606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78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50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22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dirty="0"/>
              <a:t>4. Huang Lei is taller than Larry.</a:t>
            </a:r>
            <a:endParaRPr lang="en-US" altLang="zh-CN" dirty="0"/>
          </a:p>
          <a:p>
            <a:pPr eaLnBrk="1" hangingPunct="1">
              <a:lnSpc>
                <a:spcPct val="130000"/>
              </a:lnSpc>
            </a:pPr>
            <a:r>
              <a:rPr lang="en-US" altLang="zh-CN" dirty="0"/>
              <a:t>5. Huang Lei isn’t as good at tennis as Larry</a:t>
            </a:r>
            <a:r>
              <a:rPr lang="en-US" altLang="zh-CN" dirty="0" smtClean="0"/>
              <a:t>.</a:t>
            </a:r>
            <a:endParaRPr lang="en-US" altLang="zh-CN" dirty="0" smtClean="0"/>
          </a:p>
          <a:p>
            <a:pPr>
              <a:lnSpc>
                <a:spcPct val="130000"/>
              </a:lnSpc>
            </a:pPr>
            <a:r>
              <a:rPr lang="en-US" altLang="zh-CN" dirty="0"/>
              <a:t>6. Larry works harder than Huang Lei.</a:t>
            </a:r>
            <a:endParaRPr lang="en-US" altLang="zh-CN" dirty="0"/>
          </a:p>
          <a:p>
            <a:pPr>
              <a:lnSpc>
                <a:spcPct val="130000"/>
              </a:lnSpc>
            </a:pPr>
            <a:endParaRPr lang="zh-CN" altLang="en-US" dirty="0"/>
          </a:p>
        </p:txBody>
      </p:sp>
      <p:sp>
        <p:nvSpPr>
          <p:cNvPr id="7" name="Text Box 8"/>
          <p:cNvSpPr txBox="1">
            <a:spLocks noChangeArrowheads="1"/>
          </p:cNvSpPr>
          <p:nvPr/>
        </p:nvSpPr>
        <p:spPr bwMode="auto">
          <a:xfrm>
            <a:off x="7140500" y="1263575"/>
            <a:ext cx="576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F</a:t>
            </a:r>
            <a:endParaRPr lang="en-US" altLang="zh-CN" dirty="0">
              <a:solidFill>
                <a:srgbClr val="FF0000"/>
              </a:solidFill>
            </a:endParaRPr>
          </a:p>
        </p:txBody>
      </p:sp>
      <p:sp>
        <p:nvSpPr>
          <p:cNvPr id="9" name="Text Box 6"/>
          <p:cNvSpPr txBox="1">
            <a:spLocks noChangeArrowheads="1"/>
          </p:cNvSpPr>
          <p:nvPr/>
        </p:nvSpPr>
        <p:spPr bwMode="auto">
          <a:xfrm>
            <a:off x="8498437" y="1920748"/>
            <a:ext cx="5401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T</a:t>
            </a:r>
            <a:endParaRPr lang="en-US" altLang="zh-CN" dirty="0">
              <a:solidFill>
                <a:srgbClr val="FF0000"/>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499" y="396519"/>
            <a:ext cx="825574" cy="825574"/>
          </a:xfrm>
          <a:prstGeom prst="rect">
            <a:avLst/>
          </a:prstGeom>
        </p:spPr>
      </p:pic>
      <p:sp>
        <p:nvSpPr>
          <p:cNvPr id="10" name="Text Box 8"/>
          <p:cNvSpPr txBox="1">
            <a:spLocks noChangeArrowheads="1"/>
          </p:cNvSpPr>
          <p:nvPr/>
        </p:nvSpPr>
        <p:spPr bwMode="auto">
          <a:xfrm>
            <a:off x="7320681" y="2561775"/>
            <a:ext cx="792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rPr>
              <a:t>F</a:t>
            </a:r>
            <a:endParaRPr lang="en-US" altLang="zh-CN">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 name="圆角矩形标注 4"/>
          <p:cNvSpPr/>
          <p:nvPr/>
        </p:nvSpPr>
        <p:spPr>
          <a:xfrm>
            <a:off x="1055440" y="2010342"/>
            <a:ext cx="10945216" cy="3205098"/>
          </a:xfrm>
          <a:prstGeom prst="wedgeRoundRectCallout">
            <a:avLst>
              <a:gd name="adj1" fmla="val -30282"/>
              <a:gd name="adj2" fmla="val 589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04" name="文本框 6"/>
          <p:cNvSpPr/>
          <p:nvPr/>
        </p:nvSpPr>
        <p:spPr>
          <a:xfrm>
            <a:off x="9264244" y="1196141"/>
            <a:ext cx="2033314" cy="683264"/>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dirty="0">
                <a:latin typeface="Times New Roman" panose="02020603050405020304" pitchFamily="18" charset="0"/>
                <a:cs typeface="Times New Roman" panose="02020603050405020304" pitchFamily="18" charset="0"/>
              </a:rPr>
              <a:t>Huang Lei</a:t>
            </a:r>
            <a:endParaRPr lang="en-US" altLang="zh-CN" sz="3200" b="1" dirty="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l="2751" t="4851" r="3538" b="4851"/>
          <a:stretch>
            <a:fillRect/>
          </a:stretch>
        </p:blipFill>
        <p:spPr>
          <a:xfrm>
            <a:off x="9439566" y="116022"/>
            <a:ext cx="1683501" cy="1216648"/>
          </a:xfrm>
          <a:prstGeom prst="rect">
            <a:avLst/>
          </a:prstGeom>
        </p:spPr>
      </p:pic>
      <p:sp>
        <p:nvSpPr>
          <p:cNvPr id="4" name="矩形 3"/>
          <p:cNvSpPr/>
          <p:nvPr/>
        </p:nvSpPr>
        <p:spPr>
          <a:xfrm>
            <a:off x="1346297" y="1847000"/>
            <a:ext cx="10618591" cy="3192145"/>
          </a:xfrm>
          <a:prstGeom prst="rect">
            <a:avLst/>
          </a:prstGeom>
        </p:spPr>
        <p:txBody>
          <a:bodyPr wrap="square">
            <a:spAutoFit/>
          </a:bodyPr>
          <a:lstStyle/>
          <a:p>
            <a:pPr lvl="0" eaLnBrk="1" hangingPunct="1">
              <a:lnSpc>
                <a:spcPct val="120000"/>
              </a:lnSpc>
            </a:pPr>
            <a:r>
              <a:rPr lang="en-US" altLang="zh-CN" sz="2800" u="sng" dirty="0">
                <a:cs typeface="Times New Roman" panose="02020603050405020304" pitchFamily="18" charset="0"/>
              </a:rPr>
              <a:t>It's not </a:t>
            </a:r>
            <a:r>
              <a:rPr lang="en-US" altLang="zh-CN" sz="2800" u="sng" dirty="0">
                <a:solidFill>
                  <a:srgbClr val="FF0000"/>
                </a:solidFill>
                <a:cs typeface="Times New Roman" panose="02020603050405020304" pitchFamily="18" charset="0"/>
              </a:rPr>
              <a:t>necessary</a:t>
            </a:r>
            <a:r>
              <a:rPr lang="en-US" altLang="zh-CN" sz="2800" u="sng" dirty="0">
                <a:cs typeface="Times New Roman" panose="02020603050405020304" pitchFamily="18" charset="0"/>
              </a:rPr>
              <a:t> to be the same.</a:t>
            </a:r>
            <a:r>
              <a:rPr lang="en-US" altLang="zh-CN" sz="2800" dirty="0">
                <a:cs typeface="Times New Roman" panose="02020603050405020304" pitchFamily="18" charset="0"/>
              </a:rPr>
              <a:t> My best friend Larry </a:t>
            </a:r>
            <a:r>
              <a:rPr lang="en-US" altLang="zh-CN" sz="2800" dirty="0">
                <a:solidFill>
                  <a:srgbClr val="FF0000"/>
                </a:solidFill>
                <a:cs typeface="Times New Roman" panose="02020603050405020304" pitchFamily="18" charset="0"/>
              </a:rPr>
              <a:t>is quite</a:t>
            </a:r>
            <a:r>
              <a:rPr lang="en-US" altLang="zh-CN" sz="2800" dirty="0">
                <a:cs typeface="Times New Roman" panose="02020603050405020304" pitchFamily="18" charset="0"/>
              </a:rPr>
              <a:t> </a:t>
            </a:r>
            <a:r>
              <a:rPr lang="en-US" altLang="zh-CN" sz="2800" dirty="0">
                <a:solidFill>
                  <a:srgbClr val="FF0000"/>
                </a:solidFill>
                <a:cs typeface="Times New Roman" panose="02020603050405020304" pitchFamily="18" charset="0"/>
              </a:rPr>
              <a:t>different from </a:t>
            </a:r>
            <a:r>
              <a:rPr lang="en-US" altLang="zh-CN" sz="2800" dirty="0">
                <a:cs typeface="Times New Roman" panose="02020603050405020304" pitchFamily="18" charset="0"/>
              </a:rPr>
              <a:t>me. He is taller and more outgoing than me. We both like sports, but he plays tennis better, so he always wins. </a:t>
            </a:r>
            <a:r>
              <a:rPr lang="en-US" altLang="zh-CN" sz="2800" dirty="0">
                <a:solidFill>
                  <a:srgbClr val="FF0000"/>
                </a:solidFill>
                <a:cs typeface="Times New Roman" panose="02020603050405020304" pitchFamily="18" charset="0"/>
              </a:rPr>
              <a:t>However,</a:t>
            </a:r>
            <a:r>
              <a:rPr lang="en-US" altLang="zh-CN" sz="2800" dirty="0">
                <a:cs typeface="Times New Roman" panose="02020603050405020304" pitchFamily="18" charset="0"/>
              </a:rPr>
              <a:t> Larry often helps to </a:t>
            </a:r>
            <a:r>
              <a:rPr lang="en-US" altLang="zh-CN" sz="2800" u="sng" dirty="0">
                <a:solidFill>
                  <a:srgbClr val="FF0000"/>
                </a:solidFill>
                <a:cs typeface="Times New Roman" panose="02020603050405020304" pitchFamily="18" charset="0"/>
              </a:rPr>
              <a:t>bring out </a:t>
            </a:r>
            <a:r>
              <a:rPr lang="en-US" altLang="zh-CN" sz="2800" u="sng" dirty="0">
                <a:cs typeface="Times New Roman" panose="02020603050405020304" pitchFamily="18" charset="0"/>
              </a:rPr>
              <a:t>the best in me</a:t>
            </a:r>
            <a:r>
              <a:rPr lang="en-US" altLang="zh-CN" sz="2800" dirty="0">
                <a:cs typeface="Times New Roman" panose="02020603050405020304" pitchFamily="18" charset="0"/>
              </a:rPr>
              <a:t>. So </a:t>
            </a:r>
            <a:r>
              <a:rPr lang="en-US" altLang="zh-CN" sz="2800" u="sng" dirty="0">
                <a:cs typeface="Times New Roman" panose="02020603050405020304" pitchFamily="18" charset="0"/>
              </a:rPr>
              <a:t>I'm getting better at tennis.</a:t>
            </a:r>
            <a:r>
              <a:rPr lang="en-US" altLang="zh-CN" sz="2800" dirty="0">
                <a:cs typeface="Times New Roman" panose="02020603050405020304" pitchFamily="18" charset="0"/>
              </a:rPr>
              <a:t> </a:t>
            </a:r>
            <a:r>
              <a:rPr lang="en-US" altLang="zh-CN" sz="2800" u="sng" dirty="0">
                <a:solidFill>
                  <a:schemeClr val="tx1"/>
                </a:solidFill>
                <a:cs typeface="Times New Roman" panose="02020603050405020304" pitchFamily="18" charset="0"/>
              </a:rPr>
              <a:t>Larry is much less hard-working, though.</a:t>
            </a:r>
            <a:r>
              <a:rPr lang="en-US" altLang="zh-CN" sz="2800" dirty="0">
                <a:cs typeface="Times New Roman" panose="02020603050405020304" pitchFamily="18" charset="0"/>
              </a:rPr>
              <a:t> </a:t>
            </a:r>
            <a:r>
              <a:rPr lang="en-US" altLang="zh-CN" sz="2800" u="sng" dirty="0">
                <a:cs typeface="Times New Roman" panose="02020603050405020304" pitchFamily="18" charset="0"/>
              </a:rPr>
              <a:t>I always get better </a:t>
            </a:r>
            <a:r>
              <a:rPr lang="en-US" altLang="zh-CN" sz="2800" u="sng" dirty="0">
                <a:solidFill>
                  <a:srgbClr val="FF0000"/>
                </a:solidFill>
                <a:cs typeface="Times New Roman" panose="02020603050405020304" pitchFamily="18" charset="0"/>
              </a:rPr>
              <a:t>grade</a:t>
            </a:r>
            <a:r>
              <a:rPr lang="en-US" altLang="zh-CN" sz="2800" u="sng" dirty="0">
                <a:cs typeface="Times New Roman" panose="02020603050405020304" pitchFamily="18" charset="0"/>
              </a:rPr>
              <a:t>s than he does</a:t>
            </a:r>
            <a:r>
              <a:rPr lang="en-US" altLang="zh-CN" sz="2800" dirty="0">
                <a:cs typeface="Times New Roman" panose="02020603050405020304" pitchFamily="18" charset="0"/>
              </a:rPr>
              <a:t>, so maybe I </a:t>
            </a:r>
            <a:r>
              <a:rPr lang="en-US" altLang="zh-CN" sz="2800" dirty="0">
                <a:solidFill>
                  <a:srgbClr val="FF0000"/>
                </a:solidFill>
                <a:cs typeface="Times New Roman" panose="02020603050405020304" pitchFamily="18" charset="0"/>
              </a:rPr>
              <a:t>should</a:t>
            </a:r>
            <a:r>
              <a:rPr lang="en-US" altLang="zh-CN" sz="2800" dirty="0">
                <a:cs typeface="Times New Roman" panose="02020603050405020304" pitchFamily="18" charset="0"/>
              </a:rPr>
              <a:t> help him more.</a:t>
            </a:r>
            <a:endParaRPr lang="zh-CN" altLang="en-US" sz="2800" dirty="0">
              <a:cs typeface="Times New Roman" panose="02020603050405020304" pitchFamily="18" charset="0"/>
            </a:endParaRPr>
          </a:p>
        </p:txBody>
      </p:sp>
      <p:sp>
        <p:nvSpPr>
          <p:cNvPr id="7" name="圆角矩形标注 6"/>
          <p:cNvSpPr/>
          <p:nvPr/>
        </p:nvSpPr>
        <p:spPr>
          <a:xfrm>
            <a:off x="3287395" y="1466215"/>
            <a:ext cx="3011805" cy="472440"/>
          </a:xfrm>
          <a:prstGeom prst="wedgeRoundRectCallout">
            <a:avLst>
              <a:gd name="adj1" fmla="val -35025"/>
              <a:gd name="adj2" fmla="val 635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adj. </a:t>
            </a:r>
            <a:r>
              <a:rPr lang="zh-CN" altLang="en-US" sz="2400" dirty="0" smtClean="0">
                <a:solidFill>
                  <a:schemeClr val="tx1"/>
                </a:solidFill>
                <a:latin typeface="Times New Roman" panose="02020603050405020304" pitchFamily="18" charset="0"/>
                <a:cs typeface="Times New Roman" panose="02020603050405020304" pitchFamily="18" charset="0"/>
              </a:rPr>
              <a:t>必需的；必要的</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9" name="圆角矩形标注 8"/>
          <p:cNvSpPr/>
          <p:nvPr/>
        </p:nvSpPr>
        <p:spPr>
          <a:xfrm>
            <a:off x="5059680" y="5379085"/>
            <a:ext cx="2820670" cy="499110"/>
          </a:xfrm>
          <a:prstGeom prst="wedgeRoundRectCallout">
            <a:avLst>
              <a:gd name="adj1" fmla="val -36897"/>
              <a:gd name="adj2" fmla="val -35127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dirty="0" smtClean="0">
                <a:solidFill>
                  <a:schemeClr val="tx1"/>
                </a:solidFill>
                <a:latin typeface="+mn-ea"/>
                <a:cs typeface="Times New Roman" panose="02020603050405020304" pitchFamily="18" charset="0"/>
              </a:rPr>
              <a:t>使显现；使表现出</a:t>
            </a:r>
            <a:endParaRPr lang="zh-CN" altLang="en-US" sz="2400" dirty="0">
              <a:solidFill>
                <a:schemeClr val="tx1"/>
              </a:solidFill>
              <a:latin typeface="+mn-ea"/>
              <a:cs typeface="Times New Roman" panose="02020603050405020304" pitchFamily="18" charset="0"/>
            </a:endParaRPr>
          </a:p>
        </p:txBody>
      </p:sp>
      <p:sp>
        <p:nvSpPr>
          <p:cNvPr id="10" name="圆角矩形标注 9"/>
          <p:cNvSpPr/>
          <p:nvPr/>
        </p:nvSpPr>
        <p:spPr>
          <a:xfrm>
            <a:off x="203161" y="5345871"/>
            <a:ext cx="2216199" cy="736595"/>
          </a:xfrm>
          <a:prstGeom prst="wedgeRoundRectCallout">
            <a:avLst>
              <a:gd name="adj1" fmla="val 21953"/>
              <a:gd name="adj2" fmla="val -10642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n. </a:t>
            </a:r>
            <a:r>
              <a:rPr lang="zh-CN" altLang="en-US" sz="2400" dirty="0" smtClean="0">
                <a:solidFill>
                  <a:schemeClr val="tx1"/>
                </a:solidFill>
                <a:latin typeface="Times New Roman" panose="02020603050405020304" pitchFamily="18" charset="0"/>
                <a:cs typeface="Times New Roman" panose="02020603050405020304" pitchFamily="18" charset="0"/>
              </a:rPr>
              <a:t>成绩等级；评分等级</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1" name="圆角矩形标注 10"/>
          <p:cNvSpPr/>
          <p:nvPr/>
        </p:nvSpPr>
        <p:spPr>
          <a:xfrm>
            <a:off x="8112125" y="5379085"/>
            <a:ext cx="2216150" cy="512445"/>
          </a:xfrm>
          <a:prstGeom prst="wedgeRoundRectCallout">
            <a:avLst>
              <a:gd name="adj1" fmla="val -93868"/>
              <a:gd name="adj2" fmla="val -14268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modal v. </a:t>
            </a:r>
            <a:r>
              <a:rPr lang="zh-CN" altLang="en-US" sz="2400" dirty="0" smtClean="0">
                <a:solidFill>
                  <a:schemeClr val="tx1"/>
                </a:solidFill>
                <a:latin typeface="Times New Roman" panose="02020603050405020304" pitchFamily="18" charset="0"/>
                <a:cs typeface="Times New Roman" panose="02020603050405020304" pitchFamily="18" charset="0"/>
              </a:rPr>
              <a:t>应该</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0" grpId="0" bldLvl="0" animBg="1"/>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01379" name="Rectangle 3"/>
          <p:cNvSpPr>
            <a:spLocks noGrp="1" noChangeArrowheads="1"/>
          </p:cNvSpPr>
          <p:nvPr>
            <p:ph type="body" idx="4294967295"/>
          </p:nvPr>
        </p:nvSpPr>
        <p:spPr>
          <a:xfrm>
            <a:off x="1199456" y="1740242"/>
            <a:ext cx="10153128" cy="4032448"/>
          </a:xfrm>
        </p:spPr>
        <p:txBody>
          <a:bodyPr/>
          <a:lstStyle/>
          <a:p>
            <a:pPr marL="271780" indent="-271780">
              <a:lnSpc>
                <a:spcPct val="110000"/>
              </a:lnSpc>
              <a:spcBef>
                <a:spcPct val="0"/>
              </a:spcBef>
            </a:pPr>
            <a:r>
              <a:rPr lang="en-US" altLang="zh-CN" b="1" dirty="0" smtClean="0">
                <a:latin typeface="Times New Roman" panose="02020603050405020304" pitchFamily="18" charset="0"/>
                <a:cs typeface="Times New Roman" panose="02020603050405020304" pitchFamily="18" charset="0"/>
              </a:rPr>
              <a:t>To understand the passages about three pairs of good friends’ similarities and differences </a:t>
            </a:r>
            <a:endParaRPr lang="en-US" altLang="zh-CN" b="1" dirty="0" smtClean="0">
              <a:latin typeface="Times New Roman" panose="02020603050405020304" pitchFamily="18" charset="0"/>
              <a:cs typeface="Times New Roman" panose="02020603050405020304" pitchFamily="18" charset="0"/>
            </a:endParaRPr>
          </a:p>
          <a:p>
            <a:pPr marL="271780" indent="-271780">
              <a:lnSpc>
                <a:spcPct val="110000"/>
              </a:lnSpc>
              <a:spcBef>
                <a:spcPct val="0"/>
              </a:spcBef>
            </a:pPr>
            <a:r>
              <a:rPr lang="en-US" altLang="zh-CN" b="1" dirty="0" smtClean="0">
                <a:latin typeface="Times New Roman" panose="02020603050405020304" pitchFamily="18" charset="0"/>
                <a:cs typeface="Times New Roman" panose="02020603050405020304" pitchFamily="18" charset="0"/>
              </a:rPr>
              <a:t>To learn to compare you and your friends, using comparative forms</a:t>
            </a:r>
            <a:endParaRPr lang="en-US" altLang="zh-CN" b="1" dirty="0" smtClean="0">
              <a:latin typeface="Times New Roman" panose="02020603050405020304" pitchFamily="18" charset="0"/>
              <a:cs typeface="Times New Roman" panose="02020603050405020304" pitchFamily="18" charset="0"/>
            </a:endParaRPr>
          </a:p>
          <a:p>
            <a:pPr marL="271780" indent="-271780">
              <a:lnSpc>
                <a:spcPct val="110000"/>
              </a:lnSpc>
              <a:spcBef>
                <a:spcPct val="0"/>
              </a:spcBef>
            </a:pPr>
            <a:r>
              <a:rPr lang="en-US" altLang="zh-CN" b="1" dirty="0" smtClean="0">
                <a:latin typeface="Times New Roman" panose="02020603050405020304" pitchFamily="18" charset="0"/>
                <a:cs typeface="Times New Roman" panose="02020603050405020304" pitchFamily="18" charset="0"/>
              </a:rPr>
              <a:t>To learn some new words and useful expressions </a:t>
            </a:r>
            <a:endParaRPr lang="en-US" altLang="zh-CN" b="1" dirty="0" smtClean="0">
              <a:latin typeface="Times New Roman" panose="02020603050405020304" pitchFamily="18" charset="0"/>
              <a:cs typeface="Times New Roman" panose="02020603050405020304" pitchFamily="18" charset="0"/>
            </a:endParaRPr>
          </a:p>
          <a:p>
            <a:pPr marL="271780" indent="-271780">
              <a:lnSpc>
                <a:spcPct val="110000"/>
              </a:lnSpc>
              <a:spcBef>
                <a:spcPct val="0"/>
              </a:spcBef>
            </a:pPr>
            <a:r>
              <a:rPr lang="en-US" altLang="zh-CN" b="1" dirty="0" smtClean="0">
                <a:latin typeface="Times New Roman" panose="02020603050405020304" pitchFamily="18" charset="0"/>
                <a:cs typeface="Times New Roman" panose="02020603050405020304" pitchFamily="18" charset="0"/>
              </a:rPr>
              <a:t>To u</a:t>
            </a:r>
            <a:r>
              <a:rPr lang="en-US" altLang="zh-CN" b="1" dirty="0" smtClean="0">
                <a:latin typeface="Times New Roman" panose="02020603050405020304" pitchFamily="18" charset="0"/>
              </a:rPr>
              <a:t>nderstand the attitudes and views of Chinese and foreign </a:t>
            </a:r>
            <a:r>
              <a:rPr lang="en-US" altLang="zh-CN" b="1" dirty="0">
                <a:latin typeface="Times New Roman" panose="02020603050405020304" pitchFamily="18" charset="0"/>
              </a:rPr>
              <a:t>teenagers</a:t>
            </a:r>
            <a:r>
              <a:rPr lang="en-US" altLang="zh-CN" b="1" dirty="0" smtClean="0">
                <a:latin typeface="Times New Roman" panose="02020603050405020304" pitchFamily="18" charset="0"/>
              </a:rPr>
              <a:t> towards friendship</a:t>
            </a:r>
            <a:endParaRPr lang="zh-CN" altLang="en-US" b="1" dirty="0" smtClean="0">
              <a:latin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720" y="692696"/>
            <a:ext cx="4340558" cy="1183788"/>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9860" y="260350"/>
            <a:ext cx="11806555" cy="1143000"/>
          </a:xfrm>
        </p:spPr>
        <p:txBody>
          <a:bodyPr/>
          <a:p>
            <a:r>
              <a:rPr lang="en-US" altLang="zh-CN" dirty="0" smtClean="0">
                <a:solidFill>
                  <a:srgbClr val="C00000"/>
                </a:solidFill>
                <a:cs typeface="Arial" panose="020B0604020202020204" pitchFamily="34" charset="0"/>
                <a:sym typeface="+mn-ea"/>
              </a:rPr>
              <a:t>Describe your friend who is different from you.</a:t>
            </a:r>
            <a:endParaRPr lang="zh-CN" altLang="en-US"/>
          </a:p>
        </p:txBody>
      </p:sp>
      <p:sp>
        <p:nvSpPr>
          <p:cNvPr id="3" name="内容占位符 2"/>
          <p:cNvSpPr>
            <a:spLocks noGrp="1"/>
          </p:cNvSpPr>
          <p:nvPr>
            <p:ph idx="1"/>
          </p:nvPr>
        </p:nvSpPr>
        <p:spPr/>
        <p:txBody>
          <a:bodyPr/>
          <a:p>
            <a:pPr marL="0" indent="0">
              <a:buNone/>
            </a:pPr>
            <a:r>
              <a:rPr lang="en-US" altLang="zh-CN" sz="3600">
                <a:solidFill>
                  <a:schemeClr val="tx1"/>
                </a:solidFill>
              </a:rPr>
              <a:t>My best friend Larry is quite</a:t>
            </a:r>
            <a:r>
              <a:rPr lang="en-US" altLang="zh-CN" sz="3600" dirty="0">
                <a:solidFill>
                  <a:schemeClr val="tx1"/>
                </a:solidFill>
                <a:cs typeface="Times New Roman" panose="02020603050405020304" pitchFamily="18" charset="0"/>
                <a:sym typeface="+mn-ea"/>
              </a:rPr>
              <a:t> different from me. He is taller and more outgoing than me. We both like sports, but he plays tennis better, so he always wins. However, Larry often helps to bring out the best in me. So I'm getting better at tennis. Larry is much less hard-working, though. I always get better grades than he does, so maybe I should help him more.</a:t>
            </a:r>
            <a:endParaRPr lang="zh-CN" altLang="en-US" sz="3600" dirty="0">
              <a:solidFill>
                <a:schemeClr val="tx1"/>
              </a:solidFill>
              <a:cs typeface="Times New Roman" panose="02020603050405020304" pitchFamily="18" charset="0"/>
            </a:endParaRPr>
          </a:p>
          <a:p>
            <a:pPr marL="0" indent="0">
              <a:buNone/>
            </a:pPr>
            <a:r>
              <a:rPr lang="en-US" altLang="zh-CN" sz="4400"/>
              <a:t> </a:t>
            </a:r>
            <a:endParaRPr lang="en-US" altLang="zh-CN" sz="480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8678" name="文本框 2"/>
          <p:cNvSpPr/>
          <p:nvPr/>
        </p:nvSpPr>
        <p:spPr>
          <a:xfrm>
            <a:off x="488132" y="1840179"/>
            <a:ext cx="10513168" cy="1272540"/>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dirty="0">
                <a:ea typeface="宋体" panose="02010600030101010101" pitchFamily="2" charset="-122"/>
                <a:cs typeface="Arial" panose="020B0604020202020204" pitchFamily="34" charset="0"/>
                <a:sym typeface="+mn-ea"/>
              </a:rPr>
              <a:t>Read the third passage and answer the </a:t>
            </a:r>
            <a:r>
              <a:rPr lang="en-US" altLang="zh-CN" sz="3200" b="1" dirty="0" smtClean="0">
                <a:ea typeface="宋体" panose="02010600030101010101" pitchFamily="2" charset="-122"/>
                <a:cs typeface="Arial" panose="020B0604020202020204" pitchFamily="34" charset="0"/>
                <a:sym typeface="+mn-ea"/>
              </a:rPr>
              <a:t>question.</a:t>
            </a:r>
            <a:endPar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marL="0" lvl="0" indent="0" eaLnBrk="1" hangingPunct="1">
              <a:lnSpc>
                <a:spcPct val="120000"/>
              </a:lnSpc>
            </a:pPr>
            <a:r>
              <a:rPr lang="en-US" altLang="zh-CN" sz="3200" b="1" dirty="0">
                <a:solidFill>
                  <a:srgbClr val="0000FF"/>
                </a:solidFill>
                <a:latin typeface="Times New Roman" panose="02020603050405020304" pitchFamily="18" charset="0"/>
                <a:cs typeface="Times New Roman" panose="02020603050405020304" pitchFamily="18" charset="0"/>
              </a:rPr>
              <a:t>What's </a:t>
            </a:r>
            <a:r>
              <a:rPr lang="en-US" altLang="zh-CN" sz="3200" b="1" dirty="0">
                <a:solidFill>
                  <a:srgbClr val="0000FF"/>
                </a:solidFill>
                <a:latin typeface="Times New Roman" panose="02020603050405020304" pitchFamily="18" charset="0"/>
                <a:cs typeface="Times New Roman" panose="02020603050405020304" pitchFamily="18" charset="0"/>
                <a:sym typeface="+mn-ea"/>
              </a:rPr>
              <a:t>Mary Smith</a:t>
            </a:r>
            <a:r>
              <a:rPr lang="en-US" altLang="zh-CN" sz="3200" b="1" dirty="0">
                <a:solidFill>
                  <a:srgbClr val="0000FF"/>
                </a:solidFill>
                <a:latin typeface="Times New Roman" panose="02020603050405020304" pitchFamily="18" charset="0"/>
                <a:cs typeface="Times New Roman" panose="02020603050405020304" pitchFamily="18" charset="0"/>
              </a:rPr>
              <a:t>'s opinion about a friend?</a:t>
            </a:r>
            <a:endParaRPr lang="en-US" altLang="zh-CN" sz="3200" b="1" dirty="0">
              <a:solidFill>
                <a:srgbClr val="0000FF"/>
              </a:solidFill>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1823" y="548393"/>
            <a:ext cx="3989741" cy="997435"/>
          </a:xfrm>
          <a:prstGeom prst="rect">
            <a:avLst/>
          </a:prstGeom>
        </p:spPr>
      </p:pic>
      <p:sp>
        <p:nvSpPr>
          <p:cNvPr id="26629" name="文本框 2"/>
          <p:cNvSpPr/>
          <p:nvPr/>
        </p:nvSpPr>
        <p:spPr>
          <a:xfrm>
            <a:off x="455930" y="2848610"/>
            <a:ext cx="11295380" cy="2453640"/>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514350" lvl="0" indent="-514350" algn="l" eaLnBrk="1" hangingPunct="1">
              <a:lnSpc>
                <a:spcPct val="120000"/>
              </a:lnSpc>
              <a:buFont typeface="+mj-ea"/>
              <a:buAutoNum type="circleNumDbPlain"/>
            </a:pPr>
            <a:r>
              <a:rPr lang="en-US" altLang="zh-CN" sz="3200" b="1" dirty="0">
                <a:solidFill>
                  <a:srgbClr val="C00000"/>
                </a:solidFill>
                <a:latin typeface="Times New Roman" panose="02020603050405020304" pitchFamily="18" charset="0"/>
                <a:cs typeface="Times New Roman" panose="02020603050405020304" pitchFamily="18" charset="0"/>
                <a:sym typeface="+mn-ea"/>
              </a:rPr>
              <a:t>She doesn't really care if her friends are the same as her or different. </a:t>
            </a:r>
            <a:endParaRPr lang="en-US" altLang="zh-CN" sz="3200" b="1" dirty="0">
              <a:solidFill>
                <a:srgbClr val="C00000"/>
              </a:solidFill>
              <a:latin typeface="Times New Roman" panose="02020603050405020304" pitchFamily="18" charset="0"/>
              <a:cs typeface="Times New Roman" panose="02020603050405020304" pitchFamily="18" charset="0"/>
              <a:sym typeface="+mn-ea"/>
            </a:endParaRPr>
          </a:p>
          <a:p>
            <a:pPr marL="514350" lvl="0" indent="-514350" algn="l" eaLnBrk="1" hangingPunct="1">
              <a:lnSpc>
                <a:spcPct val="120000"/>
              </a:lnSpc>
              <a:buFont typeface="+mj-ea"/>
              <a:buAutoNum type="circleNumDbPlain"/>
            </a:pPr>
            <a:r>
              <a:rPr lang="en-US" altLang="zh-CN" sz="3200" b="1" dirty="0">
                <a:solidFill>
                  <a:srgbClr val="C00000"/>
                </a:solidFill>
                <a:latin typeface="Times New Roman" panose="02020603050405020304" pitchFamily="18" charset="0"/>
                <a:cs typeface="Times New Roman" panose="02020603050405020304" pitchFamily="18" charset="0"/>
                <a:sym typeface="+mn-ea"/>
              </a:rPr>
              <a:t>A true friend reaches for your hand and touches your heart.</a:t>
            </a:r>
            <a:endParaRPr lang="en-US" altLang="zh-CN" sz="3200" b="1" dirty="0">
              <a:solidFill>
                <a:srgbClr val="C00000"/>
              </a:solidFill>
              <a:latin typeface="Times New Roman" panose="02020603050405020304" pitchFamily="18" charset="0"/>
              <a:cs typeface="Times New Roman" panose="02020603050405020304" pitchFamily="18" charset="0"/>
              <a:sym typeface="+mn-ea"/>
            </a:endParaRPr>
          </a:p>
          <a:p>
            <a:pPr marL="514350" lvl="0" indent="-514350" algn="l" eaLnBrk="1" hangingPunct="1">
              <a:lnSpc>
                <a:spcPct val="120000"/>
              </a:lnSpc>
              <a:buFont typeface="+mj-ea"/>
              <a:buAutoNum type="circleNumDbPlain"/>
            </a:pPr>
            <a:endParaRPr lang="en-US" altLang="zh-CN" sz="3200" b="1" dirty="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3880" y="361950"/>
            <a:ext cx="1971040" cy="147828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313073" y="470587"/>
            <a:ext cx="9650064" cy="634020"/>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dirty="0">
                <a:solidFill>
                  <a:srgbClr val="0000FF"/>
                </a:solidFill>
                <a:latin typeface="Arial" panose="020B0604020202020204" pitchFamily="34" charset="0"/>
              </a:rPr>
              <a:t>Are the following statements true or false?</a:t>
            </a:r>
            <a:endParaRPr lang="en-US" altLang="zh-CN" dirty="0">
              <a:solidFill>
                <a:srgbClr val="0000FF"/>
              </a:solidFill>
              <a:latin typeface="Arial" panose="020B0604020202020204" pitchFamily="34" charset="0"/>
            </a:endParaRPr>
          </a:p>
        </p:txBody>
      </p:sp>
      <p:sp>
        <p:nvSpPr>
          <p:cNvPr id="17412" name="Text Box 5"/>
          <p:cNvSpPr txBox="1">
            <a:spLocks noChangeArrowheads="1"/>
          </p:cNvSpPr>
          <p:nvPr/>
        </p:nvSpPr>
        <p:spPr bwMode="auto">
          <a:xfrm>
            <a:off x="335360" y="1179511"/>
            <a:ext cx="11305256" cy="1370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3230" indent="-443230" eaLnBrk="0" hangingPunct="0">
              <a:defRPr sz="3200">
                <a:solidFill>
                  <a:schemeClr val="tx1"/>
                </a:solidFill>
                <a:latin typeface="Times New Roman" panose="02020603050405020304" pitchFamily="18" charset="0"/>
                <a:ea typeface="宋体" panose="02010600030101010101" pitchFamily="2" charset="-122"/>
              </a:defRPr>
            </a:lvl1pPr>
            <a:lvl2pPr marL="1179830" indent="-285750" eaLnBrk="0" hangingPunct="0">
              <a:defRPr sz="3200">
                <a:solidFill>
                  <a:schemeClr val="tx1"/>
                </a:solidFill>
                <a:latin typeface="Times New Roman" panose="02020603050405020304" pitchFamily="18" charset="0"/>
                <a:ea typeface="宋体" panose="02010600030101010101" pitchFamily="2" charset="-122"/>
              </a:defRPr>
            </a:lvl2pPr>
            <a:lvl3pPr marL="1587500" indent="-228600" eaLnBrk="0" hangingPunct="0">
              <a:defRPr sz="3200">
                <a:solidFill>
                  <a:schemeClr val="tx1"/>
                </a:solidFill>
                <a:latin typeface="Times New Roman" panose="02020603050405020304" pitchFamily="18" charset="0"/>
                <a:ea typeface="宋体" panose="02010600030101010101" pitchFamily="2" charset="-122"/>
              </a:defRPr>
            </a:lvl3pPr>
            <a:lvl4pPr marL="1995805" indent="-228600" eaLnBrk="0" hangingPunct="0">
              <a:defRPr sz="3200">
                <a:solidFill>
                  <a:schemeClr val="tx1"/>
                </a:solidFill>
                <a:latin typeface="Times New Roman" panose="02020603050405020304" pitchFamily="18" charset="0"/>
                <a:ea typeface="宋体" panose="02010600030101010101" pitchFamily="2" charset="-122"/>
              </a:defRPr>
            </a:lvl4pPr>
            <a:lvl5pPr marL="2403475" indent="-228600" eaLnBrk="0" hangingPunct="0">
              <a:defRPr sz="3200">
                <a:solidFill>
                  <a:schemeClr val="tx1"/>
                </a:solidFill>
                <a:latin typeface="Times New Roman" panose="02020603050405020304" pitchFamily="18" charset="0"/>
                <a:ea typeface="宋体" panose="02010600030101010101" pitchFamily="2" charset="-122"/>
              </a:defRPr>
            </a:lvl5pPr>
            <a:lvl6pPr marL="28606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78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50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22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nSpc>
                <a:spcPct val="130000"/>
              </a:lnSpc>
            </a:pPr>
            <a:r>
              <a:rPr lang="en-US" altLang="zh-CN" dirty="0"/>
              <a:t>7. Mary thinks her friends should be the same as her.</a:t>
            </a:r>
            <a:endParaRPr lang="en-US" altLang="zh-CN" dirty="0"/>
          </a:p>
          <a:p>
            <a:pPr>
              <a:lnSpc>
                <a:spcPct val="130000"/>
              </a:lnSpc>
            </a:pPr>
            <a:r>
              <a:rPr lang="en-US" altLang="zh-CN" dirty="0"/>
              <a:t>8. Carol broke her arm last year and Mary made her feel better</a:t>
            </a:r>
            <a:r>
              <a:rPr lang="en-US" altLang="zh-CN" dirty="0" smtClean="0"/>
              <a:t>.</a:t>
            </a: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499" y="396519"/>
            <a:ext cx="825574" cy="825574"/>
          </a:xfrm>
          <a:prstGeom prst="rect">
            <a:avLst/>
          </a:prstGeom>
        </p:spPr>
      </p:pic>
      <p:sp>
        <p:nvSpPr>
          <p:cNvPr id="11" name="Text Box 9"/>
          <p:cNvSpPr txBox="1">
            <a:spLocks noChangeArrowheads="1"/>
          </p:cNvSpPr>
          <p:nvPr/>
        </p:nvSpPr>
        <p:spPr bwMode="auto">
          <a:xfrm>
            <a:off x="9624232" y="1340635"/>
            <a:ext cx="4683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rPr>
              <a:t>F</a:t>
            </a:r>
            <a:endParaRPr lang="en-US" altLang="zh-CN">
              <a:solidFill>
                <a:srgbClr val="FF0000"/>
              </a:solidFill>
            </a:endParaRPr>
          </a:p>
        </p:txBody>
      </p:sp>
      <p:sp>
        <p:nvSpPr>
          <p:cNvPr id="12" name="Text Box 6"/>
          <p:cNvSpPr txBox="1">
            <a:spLocks noChangeArrowheads="1"/>
          </p:cNvSpPr>
          <p:nvPr/>
        </p:nvSpPr>
        <p:spPr bwMode="auto">
          <a:xfrm>
            <a:off x="11508422" y="1956062"/>
            <a:ext cx="7191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F</a:t>
            </a:r>
            <a:endParaRPr lang="en-US" altLang="zh-CN"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2774" name="矩形标注 2"/>
          <p:cNvSpPr/>
          <p:nvPr/>
        </p:nvSpPr>
        <p:spPr>
          <a:xfrm>
            <a:off x="2351584" y="332656"/>
            <a:ext cx="8840787" cy="5754141"/>
          </a:xfrm>
          <a:prstGeom prst="wedgeRectCallout">
            <a:avLst>
              <a:gd name="adj1" fmla="val -49693"/>
              <a:gd name="adj2" fmla="val -10005"/>
            </a:avLst>
          </a:prstGeom>
          <a:solidFill>
            <a:srgbClr val="FFC000"/>
          </a:solidFill>
          <a:ln w="12700">
            <a:noFill/>
            <a:miter lim="800000"/>
          </a:ln>
        </p:spPr>
        <p:txBody>
          <a:bodyPr anchor="ctr" anchorCtr="0">
            <a:no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marR="0" lvl="0" indent="0" algn="ctr" eaLnBrk="1" hangingPunct="1"/>
            <a:endParaRPr lang="en-US" altLang="en-US">
              <a:solidFill>
                <a:srgbClr val="FFFFFF"/>
              </a:solidFill>
            </a:endParaRPr>
          </a:p>
        </p:txBody>
      </p:sp>
      <p:sp>
        <p:nvSpPr>
          <p:cNvPr id="32775" name="文本框 13"/>
          <p:cNvSpPr/>
          <p:nvPr/>
        </p:nvSpPr>
        <p:spPr>
          <a:xfrm>
            <a:off x="119430" y="1053073"/>
            <a:ext cx="2558477" cy="607695"/>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2800" b="1" dirty="0">
                <a:latin typeface="Times New Roman" panose="02020603050405020304" pitchFamily="18" charset="0"/>
                <a:cs typeface="Times New Roman" panose="02020603050405020304" pitchFamily="18" charset="0"/>
              </a:rPr>
              <a:t>Mary Smith</a:t>
            </a:r>
            <a:endParaRPr lang="en-US" altLang="zh-CN" sz="2800" b="1" dirty="0">
              <a:latin typeface="Times New Roman" panose="02020603050405020304" pitchFamily="18" charset="0"/>
              <a:cs typeface="Times New Roman" panose="02020603050405020304" pitchFamily="18" charset="0"/>
            </a:endParaRPr>
          </a:p>
        </p:txBody>
      </p:sp>
      <p:sp>
        <p:nvSpPr>
          <p:cNvPr id="32776" name="文本框 1"/>
          <p:cNvSpPr/>
          <p:nvPr/>
        </p:nvSpPr>
        <p:spPr>
          <a:xfrm>
            <a:off x="2476996" y="596181"/>
            <a:ext cx="8623300" cy="5406390"/>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u="sng" dirty="0">
                <a:latin typeface="Times New Roman" panose="02020603050405020304" pitchFamily="18" charset="0"/>
                <a:cs typeface="Times New Roman" panose="02020603050405020304" pitchFamily="18" charset="0"/>
              </a:rPr>
              <a:t>I don't really care if my friends are </a:t>
            </a:r>
            <a:r>
              <a:rPr lang="en-US" altLang="zh-CN" sz="3200" b="1" u="sng" dirty="0">
                <a:solidFill>
                  <a:srgbClr val="FF0000"/>
                </a:solidFill>
                <a:latin typeface="Times New Roman" panose="02020603050405020304" pitchFamily="18" charset="0"/>
                <a:cs typeface="Times New Roman" panose="02020603050405020304" pitchFamily="18" charset="0"/>
              </a:rPr>
              <a:t>the same as </a:t>
            </a:r>
            <a:r>
              <a:rPr lang="en-US" altLang="zh-CN" sz="3200" b="1" u="sng" dirty="0">
                <a:latin typeface="Times New Roman" panose="02020603050405020304" pitchFamily="18" charset="0"/>
                <a:cs typeface="Times New Roman" panose="02020603050405020304" pitchFamily="18" charset="0"/>
              </a:rPr>
              <a:t>me or different.</a:t>
            </a:r>
            <a:r>
              <a:rPr lang="en-US" altLang="zh-CN" sz="3200" b="1" dirty="0">
                <a:latin typeface="Times New Roman" panose="02020603050405020304" pitchFamily="18" charset="0"/>
                <a:cs typeface="Times New Roman" panose="02020603050405020304" pitchFamily="18" charset="0"/>
              </a:rPr>
              <a:t> My </a:t>
            </a:r>
            <a:r>
              <a:rPr lang="en-US" altLang="zh-CN" sz="3200" b="1" dirty="0" err="1">
                <a:latin typeface="Times New Roman" panose="02020603050405020304" pitchFamily="18" charset="0"/>
                <a:cs typeface="Times New Roman" panose="02020603050405020304" pitchFamily="18" charset="0"/>
              </a:rPr>
              <a:t>favourite</a:t>
            </a:r>
            <a:r>
              <a:rPr lang="en-US" altLang="zh-CN" sz="3200" b="1" dirty="0">
                <a:latin typeface="Times New Roman" panose="02020603050405020304" pitchFamily="18" charset="0"/>
                <a:cs typeface="Times New Roman" panose="02020603050405020304" pitchFamily="18" charset="0"/>
              </a:rPr>
              <a:t> </a:t>
            </a:r>
            <a:r>
              <a:rPr lang="en-US" altLang="zh-CN" sz="3200" b="1" dirty="0">
                <a:solidFill>
                  <a:srgbClr val="FF0000"/>
                </a:solidFill>
                <a:latin typeface="Times New Roman" panose="02020603050405020304" pitchFamily="18" charset="0"/>
                <a:cs typeface="Times New Roman" panose="02020603050405020304" pitchFamily="18" charset="0"/>
              </a:rPr>
              <a:t>saying</a:t>
            </a:r>
            <a:r>
              <a:rPr lang="en-US" altLang="zh-CN" sz="3200" b="1" dirty="0">
                <a:latin typeface="Times New Roman" panose="02020603050405020304" pitchFamily="18" charset="0"/>
                <a:cs typeface="Times New Roman" panose="02020603050405020304" pitchFamily="18" charset="0"/>
              </a:rPr>
              <a:t> is</a:t>
            </a:r>
            <a:r>
              <a:rPr lang="en-US" altLang="zh-CN" sz="3200" b="1" dirty="0" smtClean="0">
                <a:latin typeface="Times New Roman" panose="02020603050405020304" pitchFamily="18" charset="0"/>
                <a:cs typeface="Times New Roman" panose="02020603050405020304" pitchFamily="18" charset="0"/>
              </a:rPr>
              <a:t>,” </a:t>
            </a:r>
            <a:r>
              <a:rPr lang="en-US" altLang="zh-CN" sz="3200" b="1" u="sng" dirty="0" smtClean="0">
                <a:latin typeface="Times New Roman" panose="02020603050405020304" pitchFamily="18" charset="0"/>
                <a:cs typeface="Times New Roman" panose="02020603050405020304" pitchFamily="18" charset="0"/>
              </a:rPr>
              <a:t>A </a:t>
            </a:r>
            <a:r>
              <a:rPr lang="en-US" altLang="zh-CN" sz="3200" b="1" u="sng" dirty="0">
                <a:latin typeface="Times New Roman" panose="02020603050405020304" pitchFamily="18" charset="0"/>
                <a:cs typeface="Times New Roman" panose="02020603050405020304" pitchFamily="18" charset="0"/>
              </a:rPr>
              <a:t>true friend </a:t>
            </a:r>
            <a:r>
              <a:rPr lang="en-US" altLang="zh-CN" sz="3200" b="1" u="sng" dirty="0">
                <a:solidFill>
                  <a:srgbClr val="FF0000"/>
                </a:solidFill>
                <a:latin typeface="Times New Roman" panose="02020603050405020304" pitchFamily="18" charset="0"/>
                <a:cs typeface="Times New Roman" panose="02020603050405020304" pitchFamily="18" charset="0"/>
              </a:rPr>
              <a:t>reaches for your hand</a:t>
            </a:r>
            <a:r>
              <a:rPr lang="en-US" altLang="zh-CN" sz="3200" b="1" u="sng" dirty="0">
                <a:latin typeface="Times New Roman" panose="02020603050405020304" pitchFamily="18" charset="0"/>
                <a:cs typeface="Times New Roman" panose="02020603050405020304" pitchFamily="18" charset="0"/>
              </a:rPr>
              <a:t> and </a:t>
            </a:r>
            <a:r>
              <a:rPr lang="en-US" altLang="zh-CN" sz="3200" b="1" u="sng" dirty="0">
                <a:solidFill>
                  <a:srgbClr val="FF0000"/>
                </a:solidFill>
                <a:latin typeface="Times New Roman" panose="02020603050405020304" pitchFamily="18" charset="0"/>
                <a:cs typeface="Times New Roman" panose="02020603050405020304" pitchFamily="18" charset="0"/>
              </a:rPr>
              <a:t>touches your heart</a:t>
            </a:r>
            <a:r>
              <a:rPr lang="en-US" altLang="zh-CN" sz="3200" b="1" u="sng" dirty="0">
                <a:latin typeface="Times New Roman" panose="02020603050405020304" pitchFamily="18" charset="0"/>
                <a:cs typeface="Times New Roman" panose="02020603050405020304" pitchFamily="18" charset="0"/>
              </a:rPr>
              <a:t>.</a:t>
            </a:r>
            <a:r>
              <a:rPr lang="en-US" altLang="zh-CN" sz="3200" b="1" dirty="0">
                <a:latin typeface="Times New Roman" panose="02020603050405020304" pitchFamily="18" charset="0"/>
                <a:cs typeface="Times New Roman" panose="02020603050405020304" pitchFamily="18" charset="0"/>
              </a:rPr>
              <a:t>” My best friend Carol is really kind and very funny. </a:t>
            </a:r>
            <a:r>
              <a:rPr lang="en-US" altLang="zh-CN" sz="3200" b="1" u="sng" dirty="0">
                <a:solidFill>
                  <a:srgbClr val="FF0000"/>
                </a:solidFill>
                <a:latin typeface="Times New Roman" panose="02020603050405020304" pitchFamily="18" charset="0"/>
                <a:cs typeface="Times New Roman" panose="02020603050405020304" pitchFamily="18" charset="0"/>
              </a:rPr>
              <a:t>In fact</a:t>
            </a:r>
            <a:r>
              <a:rPr lang="en-US" altLang="zh-CN" sz="3200" b="1" u="sng" dirty="0">
                <a:latin typeface="Times New Roman" panose="02020603050405020304" pitchFamily="18" charset="0"/>
                <a:cs typeface="Times New Roman" panose="02020603050405020304" pitchFamily="18" charset="0"/>
              </a:rPr>
              <a:t>, she's funnier than anyone I know.</a:t>
            </a:r>
            <a:r>
              <a:rPr lang="en-US" altLang="zh-CN" sz="3200" b="1" dirty="0">
                <a:latin typeface="Times New Roman" panose="02020603050405020304" pitchFamily="18" charset="0"/>
                <a:cs typeface="Times New Roman" panose="02020603050405020304" pitchFamily="18" charset="0"/>
              </a:rPr>
              <a:t> I </a:t>
            </a:r>
            <a:r>
              <a:rPr lang="en-US" altLang="zh-CN" sz="3200" b="1" dirty="0">
                <a:solidFill>
                  <a:srgbClr val="FF0000"/>
                </a:solidFill>
                <a:latin typeface="Times New Roman" panose="02020603050405020304" pitchFamily="18" charset="0"/>
                <a:cs typeface="Times New Roman" panose="02020603050405020304" pitchFamily="18" charset="0"/>
              </a:rPr>
              <a:t>broke my arm</a:t>
            </a:r>
            <a:r>
              <a:rPr lang="en-US" altLang="zh-CN" sz="3200" b="1" dirty="0">
                <a:latin typeface="Times New Roman" panose="02020603050405020304" pitchFamily="18" charset="0"/>
                <a:cs typeface="Times New Roman" panose="02020603050405020304" pitchFamily="18" charset="0"/>
              </a:rPr>
              <a:t> last year but she made me laugh and feel better. We can talk about and </a:t>
            </a:r>
            <a:r>
              <a:rPr lang="en-US" altLang="zh-CN" sz="3200" b="1" dirty="0">
                <a:solidFill>
                  <a:srgbClr val="FF0000"/>
                </a:solidFill>
                <a:latin typeface="Times New Roman" panose="02020603050405020304" pitchFamily="18" charset="0"/>
                <a:cs typeface="Times New Roman" panose="02020603050405020304" pitchFamily="18" charset="0"/>
              </a:rPr>
              <a:t>share</a:t>
            </a:r>
            <a:r>
              <a:rPr lang="en-US" altLang="zh-CN" sz="3200" b="1" dirty="0">
                <a:latin typeface="Times New Roman" panose="02020603050405020304" pitchFamily="18" charset="0"/>
                <a:cs typeface="Times New Roman" panose="02020603050405020304" pitchFamily="18" charset="0"/>
              </a:rPr>
              <a:t> everything. I know she cares about me because </a:t>
            </a:r>
            <a:r>
              <a:rPr lang="en-US" altLang="zh-CN" sz="3200" b="1" u="sng" dirty="0">
                <a:latin typeface="Times New Roman" panose="02020603050405020304" pitchFamily="18" charset="0"/>
                <a:cs typeface="Times New Roman" panose="02020603050405020304" pitchFamily="18" charset="0"/>
              </a:rPr>
              <a:t>she's always there to listen</a:t>
            </a:r>
            <a:r>
              <a:rPr lang="en-US" altLang="zh-CN" sz="3200" b="1" dirty="0">
                <a:latin typeface="Times New Roman" panose="02020603050405020304" pitchFamily="18" charset="0"/>
                <a:cs typeface="Times New Roman" panose="02020603050405020304" pitchFamily="18" charset="0"/>
              </a:rPr>
              <a:t>.</a:t>
            </a:r>
            <a:endParaRPr lang="en-US" altLang="zh-CN" sz="32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131" y="-27230"/>
            <a:ext cx="1703604" cy="1277703"/>
          </a:xfrm>
          <a:prstGeom prst="rect">
            <a:avLst/>
          </a:prstGeom>
        </p:spPr>
      </p:pic>
      <p:sp>
        <p:nvSpPr>
          <p:cNvPr id="11" name="圆角矩形标注 10"/>
          <p:cNvSpPr/>
          <p:nvPr/>
        </p:nvSpPr>
        <p:spPr>
          <a:xfrm>
            <a:off x="10848975" y="404495"/>
            <a:ext cx="1457960" cy="1232535"/>
          </a:xfrm>
          <a:prstGeom prst="wedgeRoundRectCallout">
            <a:avLst>
              <a:gd name="adj1" fmla="val -193336"/>
              <a:gd name="adj2" fmla="val 3119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n.  </a:t>
            </a:r>
            <a:r>
              <a:rPr lang="zh-CN" altLang="en-US" sz="2400" dirty="0" smtClean="0">
                <a:solidFill>
                  <a:schemeClr val="tx1"/>
                </a:solidFill>
                <a:latin typeface="Times New Roman" panose="02020603050405020304" pitchFamily="18" charset="0"/>
                <a:cs typeface="Times New Roman" panose="02020603050405020304" pitchFamily="18" charset="0"/>
              </a:rPr>
              <a:t>谚语；</a:t>
            </a:r>
            <a:r>
              <a:rPr lang="en-US" altLang="zh-CN" sz="2400" dirty="0" smtClean="0">
                <a:solidFill>
                  <a:schemeClr val="tx1"/>
                </a:solidFill>
                <a:latin typeface="Times New Roman" panose="02020603050405020304" pitchFamily="18" charset="0"/>
                <a:cs typeface="Times New Roman" panose="02020603050405020304" pitchFamily="18" charset="0"/>
              </a:rPr>
              <a:t>  </a:t>
            </a:r>
            <a:endParaRPr lang="en-US" altLang="zh-CN" sz="2400" dirty="0" smtClean="0">
              <a:solidFill>
                <a:schemeClr val="tx1"/>
              </a:solidFill>
              <a:latin typeface="Times New Roman" panose="02020603050405020304" pitchFamily="18" charset="0"/>
              <a:cs typeface="Times New Roman" panose="02020603050405020304" pitchFamily="18" charset="0"/>
            </a:endParaRPr>
          </a:p>
          <a:p>
            <a:pPr algn="ctr">
              <a:lnSpc>
                <a:spcPct val="120000"/>
              </a:lnSpc>
            </a:pPr>
            <a:r>
              <a:rPr lang="en-US" altLang="zh-CN" sz="2400" dirty="0" smtClean="0">
                <a:solidFill>
                  <a:schemeClr val="tx1"/>
                </a:solidFill>
                <a:latin typeface="Times New Roman" panose="02020603050405020304" pitchFamily="18" charset="0"/>
                <a:cs typeface="Times New Roman" panose="02020603050405020304" pitchFamily="18" charset="0"/>
              </a:rPr>
              <a:t>     </a:t>
            </a:r>
            <a:r>
              <a:rPr lang="zh-CN" altLang="en-US" sz="2400" dirty="0" smtClean="0">
                <a:solidFill>
                  <a:schemeClr val="tx1"/>
                </a:solidFill>
                <a:latin typeface="Times New Roman" panose="02020603050405020304" pitchFamily="18" charset="0"/>
                <a:cs typeface="Times New Roman" panose="02020603050405020304" pitchFamily="18" charset="0"/>
              </a:rPr>
              <a:t>格言；</a:t>
            </a:r>
            <a:endParaRPr lang="zh-CN" altLang="en-US" sz="2400" dirty="0" smtClean="0">
              <a:solidFill>
                <a:schemeClr val="tx1"/>
              </a:solidFill>
              <a:latin typeface="Times New Roman" panose="02020603050405020304" pitchFamily="18" charset="0"/>
              <a:cs typeface="Times New Roman" panose="02020603050405020304" pitchFamily="18" charset="0"/>
            </a:endParaRPr>
          </a:p>
          <a:p>
            <a:pPr algn="ctr">
              <a:lnSpc>
                <a:spcPct val="120000"/>
              </a:lnSpc>
            </a:pPr>
            <a:r>
              <a:rPr lang="en-US" altLang="zh-CN" sz="2400" dirty="0" smtClean="0">
                <a:solidFill>
                  <a:schemeClr val="tx1"/>
                </a:solidFill>
                <a:latin typeface="Times New Roman" panose="02020603050405020304" pitchFamily="18" charset="0"/>
                <a:cs typeface="Times New Roman" panose="02020603050405020304" pitchFamily="18" charset="0"/>
              </a:rPr>
              <a:t>   </a:t>
            </a:r>
            <a:r>
              <a:rPr lang="zh-CN" altLang="en-US" sz="2400" dirty="0" smtClean="0">
                <a:solidFill>
                  <a:schemeClr val="tx1"/>
                </a:solidFill>
                <a:latin typeface="Times New Roman" panose="02020603050405020304" pitchFamily="18" charset="0"/>
                <a:cs typeface="Times New Roman" panose="02020603050405020304" pitchFamily="18" charset="0"/>
              </a:rPr>
              <a:t>警句</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12" name="圆角矩形标注 11"/>
          <p:cNvSpPr/>
          <p:nvPr/>
        </p:nvSpPr>
        <p:spPr>
          <a:xfrm>
            <a:off x="839470" y="1637030"/>
            <a:ext cx="1380490" cy="736600"/>
          </a:xfrm>
          <a:prstGeom prst="wedgeRoundRectCallout">
            <a:avLst>
              <a:gd name="adj1" fmla="val 170147"/>
              <a:gd name="adj2" fmla="val -88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v. </a:t>
            </a:r>
            <a:r>
              <a:rPr lang="zh-CN" altLang="en-US" sz="2400" dirty="0" smtClean="0">
                <a:solidFill>
                  <a:schemeClr val="tx1"/>
                </a:solidFill>
                <a:latin typeface="Times New Roman" panose="02020603050405020304" pitchFamily="18" charset="0"/>
                <a:cs typeface="Times New Roman" panose="02020603050405020304" pitchFamily="18" charset="0"/>
              </a:rPr>
              <a:t>伸手；</a:t>
            </a:r>
            <a:endParaRPr lang="zh-CN" altLang="en-US" sz="2400" dirty="0" smtClean="0">
              <a:solidFill>
                <a:schemeClr val="tx1"/>
              </a:solidFill>
              <a:latin typeface="Times New Roman" panose="02020603050405020304" pitchFamily="18" charset="0"/>
              <a:cs typeface="Times New Roman" panose="02020603050405020304" pitchFamily="18" charset="0"/>
            </a:endParaRPr>
          </a:p>
          <a:p>
            <a:pPr algn="ctr">
              <a:lnSpc>
                <a:spcPct val="120000"/>
              </a:lnSpc>
            </a:pPr>
            <a:r>
              <a:rPr lang="en-US" altLang="zh-CN" sz="2400" dirty="0" smtClean="0">
                <a:solidFill>
                  <a:schemeClr val="tx1"/>
                </a:solidFill>
                <a:latin typeface="Times New Roman" panose="02020603050405020304" pitchFamily="18" charset="0"/>
                <a:cs typeface="Times New Roman" panose="02020603050405020304" pitchFamily="18" charset="0"/>
              </a:rPr>
              <a:t>   </a:t>
            </a:r>
            <a:r>
              <a:rPr lang="zh-CN" altLang="en-US" sz="2400" dirty="0" smtClean="0">
                <a:solidFill>
                  <a:schemeClr val="tx1"/>
                </a:solidFill>
                <a:latin typeface="Times New Roman" panose="02020603050405020304" pitchFamily="18" charset="0"/>
                <a:cs typeface="Times New Roman" panose="02020603050405020304" pitchFamily="18" charset="0"/>
              </a:rPr>
              <a:t>到达；</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4" name="圆角矩形标注 13"/>
          <p:cNvSpPr/>
          <p:nvPr/>
        </p:nvSpPr>
        <p:spPr>
          <a:xfrm>
            <a:off x="10848975" y="2204720"/>
            <a:ext cx="1343025" cy="802005"/>
          </a:xfrm>
          <a:prstGeom prst="wedgeRoundRectCallout">
            <a:avLst>
              <a:gd name="adj1" fmla="val -138102"/>
              <a:gd name="adj2" fmla="val -26546"/>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v. </a:t>
            </a:r>
            <a:r>
              <a:rPr lang="zh-CN" altLang="en-US" sz="2400" dirty="0" smtClean="0">
                <a:solidFill>
                  <a:schemeClr val="tx1"/>
                </a:solidFill>
                <a:latin typeface="Times New Roman" panose="02020603050405020304" pitchFamily="18" charset="0"/>
                <a:cs typeface="Times New Roman" panose="02020603050405020304" pitchFamily="18" charset="0"/>
              </a:rPr>
              <a:t>感动；触摸</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5" name="圆角矩形标注 14"/>
          <p:cNvSpPr/>
          <p:nvPr/>
        </p:nvSpPr>
        <p:spPr>
          <a:xfrm>
            <a:off x="260999" y="2564873"/>
            <a:ext cx="2216199" cy="396642"/>
          </a:xfrm>
          <a:prstGeom prst="wedgeRoundRectCallout">
            <a:avLst>
              <a:gd name="adj1" fmla="val 45498"/>
              <a:gd name="adj2" fmla="val -458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n. </a:t>
            </a:r>
            <a:r>
              <a:rPr lang="zh-CN" altLang="en-US" sz="2400" i="1" dirty="0" smtClean="0">
                <a:solidFill>
                  <a:schemeClr val="tx1"/>
                </a:solidFill>
                <a:latin typeface="Times New Roman" panose="02020603050405020304" pitchFamily="18" charset="0"/>
                <a:cs typeface="Times New Roman" panose="02020603050405020304" pitchFamily="18" charset="0"/>
              </a:rPr>
              <a:t>内心；心脏</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6" name="圆角矩形标注 15"/>
          <p:cNvSpPr/>
          <p:nvPr/>
        </p:nvSpPr>
        <p:spPr>
          <a:xfrm>
            <a:off x="191770" y="3213100"/>
            <a:ext cx="2216150" cy="1612265"/>
          </a:xfrm>
          <a:prstGeom prst="wedgeRoundRectCallout">
            <a:avLst>
              <a:gd name="adj1" fmla="val 50916"/>
              <a:gd name="adj2" fmla="val -11205"/>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n. </a:t>
            </a:r>
            <a:r>
              <a:rPr lang="zh-CN" altLang="en-US" sz="2400" dirty="0" smtClean="0">
                <a:solidFill>
                  <a:schemeClr val="tx1"/>
                </a:solidFill>
                <a:latin typeface="Times New Roman" panose="02020603050405020304" pitchFamily="18" charset="0"/>
                <a:cs typeface="Times New Roman" panose="02020603050405020304" pitchFamily="18" charset="0"/>
              </a:rPr>
              <a:t>事实</a:t>
            </a:r>
            <a:endParaRPr lang="en-US" altLang="zh-CN" sz="2400" dirty="0" smtClean="0">
              <a:solidFill>
                <a:schemeClr val="tx1"/>
              </a:solidFill>
              <a:latin typeface="Times New Roman" panose="02020603050405020304" pitchFamily="18" charset="0"/>
              <a:cs typeface="Times New Roman" panose="02020603050405020304" pitchFamily="18" charset="0"/>
            </a:endParaRPr>
          </a:p>
          <a:p>
            <a:pPr algn="l">
              <a:lnSpc>
                <a:spcPct val="120000"/>
              </a:lnSpc>
            </a:pPr>
            <a:r>
              <a:rPr lang="en-US" altLang="zh-CN" sz="2400" dirty="0" smtClean="0">
                <a:solidFill>
                  <a:schemeClr val="tx1"/>
                </a:solidFill>
                <a:latin typeface="Times New Roman" panose="02020603050405020304" pitchFamily="18" charset="0"/>
                <a:cs typeface="Times New Roman" panose="02020603050405020304" pitchFamily="18" charset="0"/>
              </a:rPr>
              <a:t>in fact </a:t>
            </a:r>
            <a:endParaRPr lang="en-US" altLang="zh-CN" sz="2400" dirty="0" smtClean="0">
              <a:solidFill>
                <a:schemeClr val="tx1"/>
              </a:solidFill>
              <a:latin typeface="Times New Roman" panose="02020603050405020304" pitchFamily="18" charset="0"/>
              <a:cs typeface="Times New Roman" panose="02020603050405020304" pitchFamily="18" charset="0"/>
            </a:endParaRPr>
          </a:p>
          <a:p>
            <a:pPr algn="l">
              <a:lnSpc>
                <a:spcPct val="120000"/>
              </a:lnSpc>
            </a:pPr>
            <a:r>
              <a:rPr lang="zh-CN" altLang="en-US" sz="2400" dirty="0" smtClean="0">
                <a:solidFill>
                  <a:schemeClr val="tx1"/>
                </a:solidFill>
                <a:latin typeface="Times New Roman" panose="02020603050405020304" pitchFamily="18" charset="0"/>
                <a:cs typeface="Times New Roman" panose="02020603050405020304" pitchFamily="18" charset="0"/>
              </a:rPr>
              <a:t>确切地说；事实上；实际上</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7" name="圆角矩形标注 16"/>
          <p:cNvSpPr/>
          <p:nvPr/>
        </p:nvSpPr>
        <p:spPr>
          <a:xfrm>
            <a:off x="4667347" y="5947267"/>
            <a:ext cx="3024336" cy="736595"/>
          </a:xfrm>
          <a:prstGeom prst="wedgeRoundRectCallout">
            <a:avLst>
              <a:gd name="adj1" fmla="val -49976"/>
              <a:gd name="adj2" fmla="val -31036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v. </a:t>
            </a:r>
            <a:r>
              <a:rPr lang="zh-CN" altLang="en-US" sz="2400" dirty="0" smtClean="0">
                <a:solidFill>
                  <a:schemeClr val="tx1"/>
                </a:solidFill>
                <a:latin typeface="Times New Roman" panose="02020603050405020304" pitchFamily="18" charset="0"/>
                <a:cs typeface="Times New Roman" panose="02020603050405020304" pitchFamily="18" charset="0"/>
              </a:rPr>
              <a:t>原形</a:t>
            </a:r>
            <a:r>
              <a:rPr lang="en-US" altLang="zh-CN" sz="2400" dirty="0" smtClean="0">
                <a:solidFill>
                  <a:schemeClr val="tx1"/>
                </a:solidFill>
                <a:latin typeface="Times New Roman" panose="02020603050405020304" pitchFamily="18" charset="0"/>
                <a:cs typeface="Times New Roman" panose="02020603050405020304" pitchFamily="18" charset="0"/>
              </a:rPr>
              <a:t>break (</a:t>
            </a:r>
            <a:r>
              <a:rPr lang="zh-CN" altLang="en-US" sz="2400" dirty="0" smtClean="0">
                <a:solidFill>
                  <a:schemeClr val="tx1"/>
                </a:solidFill>
                <a:latin typeface="Times New Roman" panose="02020603050405020304" pitchFamily="18" charset="0"/>
                <a:cs typeface="Times New Roman" panose="02020603050405020304" pitchFamily="18" charset="0"/>
              </a:rPr>
              <a:t>使</a:t>
            </a:r>
            <a:r>
              <a:rPr lang="en-US" altLang="zh-CN" sz="2400" dirty="0" smtClean="0">
                <a:solidFill>
                  <a:schemeClr val="tx1"/>
                </a:solidFill>
                <a:latin typeface="Times New Roman" panose="02020603050405020304" pitchFamily="18" charset="0"/>
                <a:cs typeface="Times New Roman" panose="02020603050405020304" pitchFamily="18" charset="0"/>
              </a:rPr>
              <a:t>)</a:t>
            </a:r>
            <a:r>
              <a:rPr lang="zh-CN" altLang="en-US" sz="2400" dirty="0" smtClean="0">
                <a:solidFill>
                  <a:schemeClr val="tx1"/>
                </a:solidFill>
                <a:latin typeface="Times New Roman" panose="02020603050405020304" pitchFamily="18" charset="0"/>
                <a:cs typeface="Times New Roman" panose="02020603050405020304" pitchFamily="18" charset="0"/>
              </a:rPr>
              <a:t>破；裂；损坏</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8" name="圆角矩形标注 17"/>
          <p:cNvSpPr/>
          <p:nvPr/>
        </p:nvSpPr>
        <p:spPr>
          <a:xfrm>
            <a:off x="7863934" y="5868448"/>
            <a:ext cx="2216199" cy="736595"/>
          </a:xfrm>
          <a:prstGeom prst="wedgeRoundRectCallout">
            <a:avLst>
              <a:gd name="adj1" fmla="val -129484"/>
              <a:gd name="adj2" fmla="val -31070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n. </a:t>
            </a:r>
            <a:r>
              <a:rPr lang="zh-CN" altLang="en-US" sz="2400" dirty="0" smtClean="0">
                <a:solidFill>
                  <a:schemeClr val="tx1"/>
                </a:solidFill>
                <a:latin typeface="Times New Roman" panose="02020603050405020304" pitchFamily="18" charset="0"/>
                <a:cs typeface="Times New Roman" panose="02020603050405020304" pitchFamily="18" charset="0"/>
              </a:rPr>
              <a:t>手臂；上肢</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9" name="圆角矩形标注 18"/>
          <p:cNvSpPr/>
          <p:nvPr/>
        </p:nvSpPr>
        <p:spPr>
          <a:xfrm>
            <a:off x="2398915" y="6013326"/>
            <a:ext cx="2216199" cy="736595"/>
          </a:xfrm>
          <a:prstGeom prst="wedgeRoundRectCallout">
            <a:avLst>
              <a:gd name="adj1" fmla="val -20123"/>
              <a:gd name="adj2" fmla="val -15839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v. </a:t>
            </a:r>
            <a:r>
              <a:rPr lang="zh-CN" altLang="en-US" sz="2400" dirty="0" smtClean="0">
                <a:solidFill>
                  <a:schemeClr val="tx1"/>
                </a:solidFill>
                <a:latin typeface="Times New Roman" panose="02020603050405020304" pitchFamily="18" charset="0"/>
                <a:cs typeface="Times New Roman" panose="02020603050405020304" pitchFamily="18" charset="0"/>
              </a:rPr>
              <a:t>分享；共享；共用；分摊</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4" grpId="0" bldLvl="0" animBg="1"/>
      <p:bldP spid="15" grpId="0" bldLvl="0" animBg="1"/>
      <p:bldP spid="16" grpId="0" bldLvl="0" animBg="1"/>
      <p:bldP spid="17" grpId="0" animBg="1"/>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5847" name="文本框 7"/>
          <p:cNvSpPr/>
          <p:nvPr/>
        </p:nvSpPr>
        <p:spPr>
          <a:xfrm>
            <a:off x="227806" y="143799"/>
            <a:ext cx="9113837" cy="529569"/>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2800" b="1" dirty="0" smtClean="0">
                <a:solidFill>
                  <a:srgbClr val="0000FF"/>
                </a:solidFill>
                <a:cs typeface="Arial" panose="020B0604020202020204" pitchFamily="34" charset="0"/>
              </a:rPr>
              <a:t>Retell </a:t>
            </a:r>
            <a:r>
              <a:rPr lang="en-US" altLang="zh-CN" sz="2800" b="1" dirty="0">
                <a:solidFill>
                  <a:srgbClr val="0000FF"/>
                </a:solidFill>
                <a:cs typeface="Arial" panose="020B0604020202020204" pitchFamily="34" charset="0"/>
              </a:rPr>
              <a:t>the passage according to the mind map.</a:t>
            </a:r>
            <a:endParaRPr lang="en-US" altLang="zh-CN" sz="2800" b="1" dirty="0">
              <a:solidFill>
                <a:srgbClr val="0000FF"/>
              </a:solidFill>
              <a:cs typeface="Arial" panose="020B0604020202020204" pitchFamily="34" charset="0"/>
            </a:endParaRPr>
          </a:p>
        </p:txBody>
      </p:sp>
      <p:cxnSp>
        <p:nvCxnSpPr>
          <p:cNvPr id="35848" name="曲线连接符 6"/>
          <p:cNvCxnSpPr>
            <a:endCxn id="35866" idx="0"/>
          </p:cNvCxnSpPr>
          <p:nvPr/>
        </p:nvCxnSpPr>
        <p:spPr>
          <a:xfrm rot="5400000" flipV="1">
            <a:off x="7030720" y="2282190"/>
            <a:ext cx="939165" cy="6350"/>
          </a:xfrm>
          <a:prstGeom prst="curvedConnector3">
            <a:avLst>
              <a:gd name="adj1" fmla="val 50000"/>
            </a:avLst>
          </a:prstGeom>
          <a:noFill/>
          <a:ln w="6350">
            <a:solidFill>
              <a:schemeClr val="tx1"/>
            </a:solidFill>
            <a:miter lim="800000"/>
          </a:ln>
        </p:spPr>
      </p:cxnSp>
      <p:pic>
        <p:nvPicPr>
          <p:cNvPr id="35849" name="图片 17"/>
          <p:cNvPicPr>
            <a:picLocks noChangeAspect="1"/>
          </p:cNvPicPr>
          <p:nvPr/>
        </p:nvPicPr>
        <p:blipFill>
          <a:blip r:embed="rId2"/>
          <a:stretch>
            <a:fillRect/>
          </a:stretch>
        </p:blipFill>
        <p:spPr>
          <a:xfrm>
            <a:off x="3565525" y="1023938"/>
            <a:ext cx="939800" cy="944562"/>
          </a:xfrm>
          <a:prstGeom prst="rect">
            <a:avLst/>
          </a:prstGeom>
          <a:noFill/>
          <a:ln>
            <a:miter lim="800000"/>
            <a:headEnd/>
            <a:tailEnd/>
          </a:ln>
        </p:spPr>
      </p:pic>
      <p:cxnSp>
        <p:nvCxnSpPr>
          <p:cNvPr id="35850" name="曲线连接符 8"/>
          <p:cNvCxnSpPr>
            <a:stCxn id="35854" idx="3"/>
          </p:cNvCxnSpPr>
          <p:nvPr/>
        </p:nvCxnSpPr>
        <p:spPr>
          <a:xfrm>
            <a:off x="2946400" y="1136650"/>
            <a:ext cx="615950" cy="354013"/>
          </a:xfrm>
          <a:prstGeom prst="curvedConnector3">
            <a:avLst>
              <a:gd name="adj1" fmla="val 50000"/>
            </a:avLst>
          </a:prstGeom>
          <a:noFill/>
          <a:ln w="6350">
            <a:solidFill>
              <a:schemeClr val="tx1"/>
            </a:solidFill>
            <a:miter lim="800000"/>
          </a:ln>
        </p:spPr>
      </p:cxnSp>
      <p:pic>
        <p:nvPicPr>
          <p:cNvPr id="35851" name="图片 15"/>
          <p:cNvPicPr>
            <a:picLocks noChangeAspect="1"/>
          </p:cNvPicPr>
          <p:nvPr/>
        </p:nvPicPr>
        <p:blipFill>
          <a:blip r:embed="rId3"/>
          <a:stretch>
            <a:fillRect/>
          </a:stretch>
        </p:blipFill>
        <p:spPr>
          <a:xfrm>
            <a:off x="7046913" y="914400"/>
            <a:ext cx="854075" cy="901700"/>
          </a:xfrm>
          <a:prstGeom prst="rect">
            <a:avLst/>
          </a:prstGeom>
          <a:noFill/>
          <a:ln>
            <a:miter lim="800000"/>
            <a:headEnd/>
            <a:tailEnd/>
          </a:ln>
        </p:spPr>
      </p:pic>
      <p:pic>
        <p:nvPicPr>
          <p:cNvPr id="35852" name="图片 9"/>
          <p:cNvPicPr>
            <a:picLocks noChangeAspect="1"/>
          </p:cNvPicPr>
          <p:nvPr/>
        </p:nvPicPr>
        <p:blipFill>
          <a:blip r:embed="rId4"/>
          <a:srcRect l="52454" t="-826" r="26838" b="77507"/>
          <a:stretch>
            <a:fillRect/>
          </a:stretch>
        </p:blipFill>
        <p:spPr>
          <a:xfrm>
            <a:off x="2576513" y="2324100"/>
            <a:ext cx="698500" cy="854075"/>
          </a:xfrm>
          <a:prstGeom prst="rect">
            <a:avLst/>
          </a:prstGeom>
          <a:noFill/>
          <a:ln>
            <a:noFill/>
            <a:miter lim="800000"/>
            <a:headEnd/>
            <a:tailEnd/>
          </a:ln>
        </p:spPr>
      </p:pic>
      <p:sp>
        <p:nvSpPr>
          <p:cNvPr id="35853" name="文本框 12"/>
          <p:cNvSpPr/>
          <p:nvPr/>
        </p:nvSpPr>
        <p:spPr>
          <a:xfrm>
            <a:off x="195263" y="952500"/>
            <a:ext cx="2376487"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dirty="0">
                <a:latin typeface="Times New Roman" panose="02020603050405020304" pitchFamily="18" charset="0"/>
                <a:cs typeface="Times New Roman" panose="02020603050405020304" pitchFamily="18" charset="0"/>
              </a:rPr>
              <a:t>A </a:t>
            </a:r>
            <a:r>
              <a:rPr lang="en-US" altLang="zh-CN" b="1" dirty="0" smtClean="0">
                <a:latin typeface="Times New Roman" panose="02020603050405020304" pitchFamily="18" charset="0"/>
                <a:cs typeface="Times New Roman" panose="02020603050405020304" pitchFamily="18" charset="0"/>
              </a:rPr>
              <a:t>good friend </a:t>
            </a:r>
            <a:r>
              <a:rPr lang="en-US" altLang="zh-CN" b="1" dirty="0">
                <a:latin typeface="Times New Roman" panose="02020603050405020304" pitchFamily="18" charset="0"/>
                <a:cs typeface="Times New Roman" panose="02020603050405020304" pitchFamily="18" charset="0"/>
              </a:rPr>
              <a:t>is like a </a:t>
            </a:r>
            <a:endParaRPr lang="en-US" altLang="zh-CN" b="1" dirty="0">
              <a:latin typeface="Times New Roman" panose="02020603050405020304" pitchFamily="18" charset="0"/>
              <a:cs typeface="Times New Roman" panose="02020603050405020304" pitchFamily="18" charset="0"/>
            </a:endParaRPr>
          </a:p>
        </p:txBody>
      </p:sp>
      <p:pic>
        <p:nvPicPr>
          <p:cNvPr id="35854" name="图片 13"/>
          <p:cNvPicPr>
            <a:picLocks noChangeAspect="1"/>
          </p:cNvPicPr>
          <p:nvPr/>
        </p:nvPicPr>
        <p:blipFill>
          <a:blip r:embed="rId5"/>
          <a:stretch>
            <a:fillRect/>
          </a:stretch>
        </p:blipFill>
        <p:spPr>
          <a:xfrm>
            <a:off x="2535238" y="896938"/>
            <a:ext cx="411162" cy="477837"/>
          </a:xfrm>
          <a:prstGeom prst="rect">
            <a:avLst/>
          </a:prstGeom>
          <a:noFill/>
          <a:ln>
            <a:noFill/>
            <a:miter lim="800000"/>
            <a:headEnd/>
            <a:tailEnd/>
          </a:ln>
        </p:spPr>
      </p:pic>
      <p:sp>
        <p:nvSpPr>
          <p:cNvPr id="35855" name="弧形 14"/>
          <p:cNvSpPr/>
          <p:nvPr/>
        </p:nvSpPr>
        <p:spPr>
          <a:xfrm rot="5760000">
            <a:off x="5258593" y="3987007"/>
            <a:ext cx="957263" cy="971550"/>
          </a:xfrm>
          <a:prstGeom prst="arc">
            <a:avLst>
              <a:gd name="adj1" fmla="val 11986146"/>
              <a:gd name="adj2" fmla="val 2119910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10000"/>
              </a:lnSpc>
              <a:spcBef>
                <a:spcPct val="0"/>
              </a:spcBef>
              <a:spcAft>
                <a:spcPct val="0"/>
              </a:spcAft>
              <a:buClrTx/>
              <a:buSzTx/>
              <a:buFontTx/>
              <a:buNone/>
              <a:defRPr/>
            </a:pPr>
            <a:endPar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856" name="文本框 18"/>
          <p:cNvSpPr/>
          <p:nvPr/>
        </p:nvSpPr>
        <p:spPr>
          <a:xfrm>
            <a:off x="806450" y="1473200"/>
            <a:ext cx="2103438" cy="701731"/>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endParaRPr lang="en-US" altLang="zh-CN" b="1">
              <a:latin typeface="Times New Roman" panose="02020603050405020304" pitchFamily="18" charset="0"/>
              <a:cs typeface="Times New Roman" panose="02020603050405020304" pitchFamily="18" charset="0"/>
            </a:endParaRPr>
          </a:p>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study harder</a:t>
            </a:r>
            <a:endParaRPr lang="en-US" altLang="zh-CN" b="1">
              <a:latin typeface="Times New Roman" panose="02020603050405020304" pitchFamily="18" charset="0"/>
              <a:cs typeface="Times New Roman" panose="02020603050405020304" pitchFamily="18" charset="0"/>
            </a:endParaRPr>
          </a:p>
        </p:txBody>
      </p:sp>
      <p:sp>
        <p:nvSpPr>
          <p:cNvPr id="35857" name="文本框 20"/>
          <p:cNvSpPr/>
          <p:nvPr/>
        </p:nvSpPr>
        <p:spPr>
          <a:xfrm>
            <a:off x="3014663" y="2279650"/>
            <a:ext cx="1770062" cy="329321"/>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1400" b="1">
                <a:latin typeface="Times New Roman" panose="02020603050405020304" pitchFamily="18" charset="0"/>
                <a:cs typeface="Times New Roman" panose="02020603050405020304" pitchFamily="18" charset="0"/>
              </a:rPr>
              <a:t>Yuan Li</a:t>
            </a:r>
            <a:endParaRPr lang="en-US" altLang="zh-CN" sz="1400" b="1">
              <a:latin typeface="Times New Roman" panose="02020603050405020304" pitchFamily="18" charset="0"/>
              <a:cs typeface="Times New Roman" panose="02020603050405020304" pitchFamily="18" charset="0"/>
            </a:endParaRPr>
          </a:p>
        </p:txBody>
      </p:sp>
      <p:sp>
        <p:nvSpPr>
          <p:cNvPr id="35858" name="文本框 21"/>
          <p:cNvSpPr/>
          <p:nvPr/>
        </p:nvSpPr>
        <p:spPr>
          <a:xfrm>
            <a:off x="2027238" y="2246313"/>
            <a:ext cx="919162" cy="769441"/>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2000" b="1" dirty="0">
                <a:solidFill>
                  <a:schemeClr val="tx1"/>
                </a:solidFill>
                <a:latin typeface="Times New Roman" panose="02020603050405020304" pitchFamily="18" charset="0"/>
                <a:cs typeface="Times New Roman" panose="02020603050405020304" pitchFamily="18" charset="0"/>
              </a:rPr>
              <a:t>quiet</a:t>
            </a:r>
            <a:endParaRPr lang="en-US" altLang="zh-CN" sz="2000" b="1" dirty="0">
              <a:solidFill>
                <a:schemeClr val="tx1"/>
              </a:solidFill>
              <a:latin typeface="Times New Roman" panose="02020603050405020304" pitchFamily="18" charset="0"/>
              <a:cs typeface="Times New Roman" panose="02020603050405020304" pitchFamily="18" charset="0"/>
            </a:endParaRPr>
          </a:p>
          <a:p>
            <a:pPr marL="0" lvl="0" indent="0" eaLnBrk="1" hangingPunct="1">
              <a:lnSpc>
                <a:spcPct val="110000"/>
              </a:lnSpc>
            </a:pPr>
            <a:endParaRPr lang="en-US" altLang="zh-CN" sz="2000" b="1" dirty="0">
              <a:solidFill>
                <a:schemeClr val="tx1"/>
              </a:solidFill>
              <a:latin typeface="Times New Roman" panose="02020603050405020304" pitchFamily="18" charset="0"/>
              <a:cs typeface="Times New Roman" panose="02020603050405020304" pitchFamily="18" charset="0"/>
            </a:endParaRPr>
          </a:p>
        </p:txBody>
      </p:sp>
      <p:sp>
        <p:nvSpPr>
          <p:cNvPr id="35859" name="弧形 23"/>
          <p:cNvSpPr/>
          <p:nvPr/>
        </p:nvSpPr>
        <p:spPr>
          <a:xfrm rot="9480000">
            <a:off x="2844800" y="1514475"/>
            <a:ext cx="1465263" cy="1441450"/>
          </a:xfrm>
          <a:prstGeom prst="arc">
            <a:avLst>
              <a:gd name="adj1" fmla="val 10976711"/>
              <a:gd name="adj2" fmla="val 2019919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10000"/>
              </a:lnSpc>
              <a:spcBef>
                <a:spcPct val="0"/>
              </a:spcBef>
              <a:spcAft>
                <a:spcPct val="0"/>
              </a:spcAft>
              <a:buClrTx/>
              <a:buSzTx/>
              <a:buFontTx/>
              <a:buNone/>
              <a:defRPr/>
            </a:pPr>
            <a:endPar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35860" name="图片 24"/>
          <p:cNvPicPr>
            <a:picLocks noChangeAspect="1"/>
          </p:cNvPicPr>
          <p:nvPr/>
        </p:nvPicPr>
        <p:blipFill>
          <a:blip r:embed="rId6"/>
          <a:stretch>
            <a:fillRect/>
          </a:stretch>
        </p:blipFill>
        <p:spPr>
          <a:xfrm rot="420000">
            <a:off x="278765" y="1642110"/>
            <a:ext cx="668338" cy="468313"/>
          </a:xfrm>
          <a:prstGeom prst="rect">
            <a:avLst/>
          </a:prstGeom>
          <a:noFill/>
          <a:ln>
            <a:noFill/>
            <a:miter lim="800000"/>
            <a:headEnd/>
            <a:tailEnd/>
          </a:ln>
        </p:spPr>
      </p:pic>
      <p:pic>
        <p:nvPicPr>
          <p:cNvPr id="35861" name="图片 25"/>
          <p:cNvPicPr>
            <a:picLocks noChangeAspect="1"/>
          </p:cNvPicPr>
          <p:nvPr/>
        </p:nvPicPr>
        <p:blipFill>
          <a:blip r:embed="rId7"/>
          <a:stretch>
            <a:fillRect/>
          </a:stretch>
        </p:blipFill>
        <p:spPr>
          <a:xfrm>
            <a:off x="3397250" y="2647950"/>
            <a:ext cx="768350" cy="814388"/>
          </a:xfrm>
          <a:prstGeom prst="rect">
            <a:avLst/>
          </a:prstGeom>
          <a:noFill/>
          <a:ln>
            <a:noFill/>
            <a:miter lim="800000"/>
            <a:headEnd/>
            <a:tailEnd/>
          </a:ln>
        </p:spPr>
      </p:pic>
      <p:sp>
        <p:nvSpPr>
          <p:cNvPr id="35862" name="文本框 26"/>
          <p:cNvSpPr/>
          <p:nvPr/>
        </p:nvSpPr>
        <p:spPr>
          <a:xfrm>
            <a:off x="973138" y="3462338"/>
            <a:ext cx="3997325" cy="701731"/>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i="1" dirty="0">
                <a:solidFill>
                  <a:srgbClr val="C00000"/>
                </a:solidFill>
                <a:latin typeface="Times New Roman" panose="02020603050405020304" pitchFamily="18" charset="0"/>
                <a:cs typeface="Times New Roman" panose="02020603050405020304" pitchFamily="18" charset="0"/>
              </a:rPr>
              <a:t>You don't need a lot of them </a:t>
            </a:r>
            <a:endParaRPr lang="en-US" altLang="zh-CN" b="1" i="1" dirty="0">
              <a:solidFill>
                <a:srgbClr val="C00000"/>
              </a:solidFill>
              <a:latin typeface="Times New Roman" panose="02020603050405020304" pitchFamily="18" charset="0"/>
              <a:cs typeface="Times New Roman" panose="02020603050405020304" pitchFamily="18" charset="0"/>
            </a:endParaRPr>
          </a:p>
          <a:p>
            <a:pPr marL="0" lvl="0" indent="0" eaLnBrk="1" hangingPunct="1">
              <a:lnSpc>
                <a:spcPct val="110000"/>
              </a:lnSpc>
            </a:pPr>
            <a:r>
              <a:rPr lang="en-US" altLang="zh-CN" b="1" i="1" dirty="0">
                <a:solidFill>
                  <a:srgbClr val="C00000"/>
                </a:solidFill>
                <a:latin typeface="Times New Roman" panose="02020603050405020304" pitchFamily="18" charset="0"/>
                <a:cs typeface="Times New Roman" panose="02020603050405020304" pitchFamily="18" charset="0"/>
              </a:rPr>
              <a:t>as long as they're good.</a:t>
            </a:r>
            <a:endParaRPr lang="en-US" altLang="zh-CN" b="1" i="1" dirty="0">
              <a:solidFill>
                <a:srgbClr val="C00000"/>
              </a:solidFill>
              <a:latin typeface="Times New Roman" panose="02020603050405020304" pitchFamily="18" charset="0"/>
              <a:cs typeface="Times New Roman" panose="02020603050405020304" pitchFamily="18" charset="0"/>
            </a:endParaRPr>
          </a:p>
        </p:txBody>
      </p:sp>
      <p:sp>
        <p:nvSpPr>
          <p:cNvPr id="35863" name="文本框 27"/>
          <p:cNvSpPr/>
          <p:nvPr/>
        </p:nvSpPr>
        <p:spPr>
          <a:xfrm>
            <a:off x="3463608" y="688975"/>
            <a:ext cx="1535112" cy="363176"/>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1600" b="1" dirty="0">
                <a:latin typeface="Times New Roman" panose="02020603050405020304" pitchFamily="18" charset="0"/>
                <a:cs typeface="Times New Roman" panose="02020603050405020304" pitchFamily="18" charset="0"/>
              </a:rPr>
              <a:t>Jeff Green</a:t>
            </a:r>
            <a:endParaRPr lang="en-US" altLang="zh-CN" sz="1600" b="1" dirty="0">
              <a:latin typeface="Times New Roman" panose="02020603050405020304" pitchFamily="18" charset="0"/>
              <a:cs typeface="Times New Roman" panose="02020603050405020304" pitchFamily="18" charset="0"/>
            </a:endParaRPr>
          </a:p>
        </p:txBody>
      </p:sp>
      <p:sp>
        <p:nvSpPr>
          <p:cNvPr id="35864" name="文本框 29"/>
          <p:cNvSpPr/>
          <p:nvPr/>
        </p:nvSpPr>
        <p:spPr>
          <a:xfrm>
            <a:off x="6897370" y="581025"/>
            <a:ext cx="1249363" cy="363176"/>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1600" b="1" dirty="0">
                <a:latin typeface="Times New Roman" panose="02020603050405020304" pitchFamily="18" charset="0"/>
                <a:cs typeface="Times New Roman" panose="02020603050405020304" pitchFamily="18" charset="0"/>
              </a:rPr>
              <a:t>Huang Lei</a:t>
            </a:r>
            <a:endParaRPr lang="en-US" altLang="zh-CN" sz="1600" b="1" dirty="0">
              <a:latin typeface="Times New Roman" panose="02020603050405020304" pitchFamily="18" charset="0"/>
              <a:cs typeface="Times New Roman" panose="02020603050405020304" pitchFamily="18" charset="0"/>
            </a:endParaRPr>
          </a:p>
        </p:txBody>
      </p:sp>
      <p:sp>
        <p:nvSpPr>
          <p:cNvPr id="35865" name="文本框 31"/>
          <p:cNvSpPr/>
          <p:nvPr/>
        </p:nvSpPr>
        <p:spPr>
          <a:xfrm>
            <a:off x="8418513" y="736600"/>
            <a:ext cx="3427412"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dirty="0">
                <a:latin typeface="Times New Roman" panose="02020603050405020304" pitchFamily="18" charset="0"/>
                <a:cs typeface="Times New Roman" panose="02020603050405020304" pitchFamily="18" charset="0"/>
              </a:rPr>
              <a:t>not </a:t>
            </a:r>
            <a:r>
              <a:rPr lang="en-US" altLang="zh-CN" b="1" dirty="0" smtClean="0">
                <a:latin typeface="Times New Roman" panose="02020603050405020304" pitchFamily="18" charset="0"/>
                <a:cs typeface="Times New Roman" panose="02020603050405020304" pitchFamily="18" charset="0"/>
              </a:rPr>
              <a:t>necessary </a:t>
            </a:r>
            <a:r>
              <a:rPr lang="en-US" altLang="zh-CN" b="1" dirty="0">
                <a:latin typeface="Times New Roman" panose="02020603050405020304" pitchFamily="18" charset="0"/>
                <a:cs typeface="Times New Roman" panose="02020603050405020304" pitchFamily="18" charset="0"/>
              </a:rPr>
              <a:t>to be the same </a:t>
            </a:r>
            <a:endParaRPr lang="en-US" altLang="zh-CN" b="1" dirty="0">
              <a:latin typeface="Times New Roman" panose="02020603050405020304" pitchFamily="18" charset="0"/>
              <a:cs typeface="Times New Roman" panose="02020603050405020304" pitchFamily="18" charset="0"/>
            </a:endParaRPr>
          </a:p>
        </p:txBody>
      </p:sp>
      <p:pic>
        <p:nvPicPr>
          <p:cNvPr id="35866" name="图片 32"/>
          <p:cNvPicPr>
            <a:picLocks noChangeAspect="1"/>
          </p:cNvPicPr>
          <p:nvPr/>
        </p:nvPicPr>
        <p:blipFill>
          <a:blip r:embed="rId4"/>
          <a:srcRect l="-1012" t="24968" r="83183" b="52476"/>
          <a:stretch>
            <a:fillRect/>
          </a:stretch>
        </p:blipFill>
        <p:spPr>
          <a:xfrm>
            <a:off x="7158038" y="2755265"/>
            <a:ext cx="690562" cy="727075"/>
          </a:xfrm>
          <a:prstGeom prst="rect">
            <a:avLst/>
          </a:prstGeom>
          <a:noFill/>
          <a:ln>
            <a:noFill/>
            <a:miter lim="800000"/>
            <a:headEnd/>
            <a:tailEnd/>
          </a:ln>
        </p:spPr>
      </p:pic>
      <p:sp>
        <p:nvSpPr>
          <p:cNvPr id="35867" name="文本框 33"/>
          <p:cNvSpPr/>
          <p:nvPr/>
        </p:nvSpPr>
        <p:spPr>
          <a:xfrm>
            <a:off x="7169150" y="3460115"/>
            <a:ext cx="750888" cy="363176"/>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1600" b="1" dirty="0">
                <a:latin typeface="Times New Roman" panose="02020603050405020304" pitchFamily="18" charset="0"/>
                <a:cs typeface="Times New Roman" panose="02020603050405020304" pitchFamily="18" charset="0"/>
              </a:rPr>
              <a:t>Larry</a:t>
            </a:r>
            <a:endParaRPr lang="en-US" altLang="zh-CN" sz="1600" b="1" dirty="0">
              <a:latin typeface="Times New Roman" panose="02020603050405020304" pitchFamily="18" charset="0"/>
              <a:cs typeface="Times New Roman" panose="02020603050405020304" pitchFamily="18" charset="0"/>
            </a:endParaRPr>
          </a:p>
        </p:txBody>
      </p:sp>
      <p:sp>
        <p:nvSpPr>
          <p:cNvPr id="35868" name="文本框 34"/>
          <p:cNvSpPr/>
          <p:nvPr/>
        </p:nvSpPr>
        <p:spPr>
          <a:xfrm>
            <a:off x="8402320" y="1166495"/>
            <a:ext cx="2955925"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is quite different from</a:t>
            </a:r>
            <a:endParaRPr lang="en-US" altLang="zh-CN" b="1">
              <a:latin typeface="Times New Roman" panose="02020603050405020304" pitchFamily="18" charset="0"/>
              <a:cs typeface="Times New Roman" panose="02020603050405020304" pitchFamily="18" charset="0"/>
            </a:endParaRPr>
          </a:p>
        </p:txBody>
      </p:sp>
      <p:sp>
        <p:nvSpPr>
          <p:cNvPr id="35869" name="文本框 35"/>
          <p:cNvSpPr/>
          <p:nvPr/>
        </p:nvSpPr>
        <p:spPr>
          <a:xfrm>
            <a:off x="8516938" y="2625408"/>
            <a:ext cx="2697162"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taller and more outgoing</a:t>
            </a:r>
            <a:endParaRPr lang="en-US" altLang="zh-CN" b="1">
              <a:latin typeface="Times New Roman" panose="02020603050405020304" pitchFamily="18" charset="0"/>
              <a:cs typeface="Times New Roman" panose="02020603050405020304" pitchFamily="18" charset="0"/>
            </a:endParaRPr>
          </a:p>
        </p:txBody>
      </p:sp>
      <p:cxnSp>
        <p:nvCxnSpPr>
          <p:cNvPr id="35870" name="曲线连接符 36"/>
          <p:cNvCxnSpPr/>
          <p:nvPr/>
        </p:nvCxnSpPr>
        <p:spPr>
          <a:xfrm flipV="1">
            <a:off x="7769225" y="2766695"/>
            <a:ext cx="808038" cy="279400"/>
          </a:xfrm>
          <a:prstGeom prst="curvedConnector3">
            <a:avLst>
              <a:gd name="adj1" fmla="val 50037"/>
            </a:avLst>
          </a:prstGeom>
          <a:noFill/>
          <a:ln w="6350">
            <a:solidFill>
              <a:schemeClr val="tx1"/>
            </a:solidFill>
            <a:miter lim="800000"/>
          </a:ln>
        </p:spPr>
      </p:cxnSp>
      <p:sp>
        <p:nvSpPr>
          <p:cNvPr id="35871" name="弧形 37"/>
          <p:cNvSpPr/>
          <p:nvPr/>
        </p:nvSpPr>
        <p:spPr>
          <a:xfrm rot="16200000" flipH="1">
            <a:off x="8374857" y="2189638"/>
            <a:ext cx="882650" cy="2093913"/>
          </a:xfrm>
          <a:custGeom>
            <a:avLst/>
            <a:gdLst/>
            <a:ahLst/>
            <a:cxnLst>
              <a:cxn ang="0">
                <a:pos x="518754" y="16240"/>
              </a:cxn>
              <a:cxn ang="0">
                <a:pos x="857060" y="695636"/>
              </a:cxn>
            </a:cxnLst>
            <a:rect l="l" t="t" r="r" b="b"/>
            <a:pathLst>
              <a:path w="882650" h="2093913" stroke="0">
                <a:moveTo>
                  <a:pt x="518754" y="16240"/>
                </a:moveTo>
                <a:cubicBezTo>
                  <a:pt x="674760" y="82195"/>
                  <a:pt x="803885" y="341508"/>
                  <a:pt x="857060" y="695636"/>
                </a:cubicBezTo>
                <a:lnTo>
                  <a:pt x="441325" y="1046957"/>
                </a:lnTo>
                <a:lnTo>
                  <a:pt x="518754" y="16240"/>
                </a:lnTo>
                <a:close/>
              </a:path>
              <a:path w="882650" h="2093913" fill="none">
                <a:moveTo>
                  <a:pt x="518754" y="16240"/>
                </a:moveTo>
                <a:cubicBezTo>
                  <a:pt x="674760" y="82195"/>
                  <a:pt x="803885" y="341508"/>
                  <a:pt x="857060" y="695636"/>
                </a:cubicBezTo>
              </a:path>
            </a:pathLst>
          </a:custGeom>
          <a:noFill/>
          <a:ln w="6350" cap="flat" cmpd="sng">
            <a:solidFill>
              <a:schemeClr val="tx1"/>
            </a:solidFill>
            <a:prstDash val="solid"/>
            <a:miter lim="800000"/>
          </a:ln>
        </p:spPr>
        <p:txBody>
          <a:bodyPr/>
          <a:lstStyle/>
          <a:p>
            <a:pPr>
              <a:lnSpc>
                <a:spcPct val="110000"/>
              </a:lnSpc>
            </a:pPr>
            <a:endParaRPr>
              <a:cs typeface="Times New Roman" panose="02020603050405020304" pitchFamily="18" charset="0"/>
            </a:endParaRPr>
          </a:p>
        </p:txBody>
      </p:sp>
      <p:pic>
        <p:nvPicPr>
          <p:cNvPr id="35872" name="图片 39"/>
          <p:cNvPicPr>
            <a:picLocks noChangeAspect="1"/>
          </p:cNvPicPr>
          <p:nvPr/>
        </p:nvPicPr>
        <p:blipFill>
          <a:blip r:embed="rId8"/>
          <a:stretch>
            <a:fillRect/>
          </a:stretch>
        </p:blipFill>
        <p:spPr>
          <a:xfrm>
            <a:off x="9768205" y="1385570"/>
            <a:ext cx="803275" cy="788988"/>
          </a:xfrm>
          <a:prstGeom prst="rect">
            <a:avLst/>
          </a:prstGeom>
          <a:noFill/>
          <a:ln>
            <a:noFill/>
            <a:miter lim="800000"/>
            <a:headEnd/>
            <a:tailEnd/>
          </a:ln>
        </p:spPr>
      </p:pic>
      <p:sp>
        <p:nvSpPr>
          <p:cNvPr id="35873" name="文本框 40"/>
          <p:cNvSpPr/>
          <p:nvPr/>
        </p:nvSpPr>
        <p:spPr>
          <a:xfrm>
            <a:off x="6776720" y="2928303"/>
            <a:ext cx="543739" cy="397032"/>
          </a:xfrm>
          <a:prstGeom prst="rect">
            <a:avLst/>
          </a:prstGeom>
          <a:noFill/>
          <a:ln>
            <a:noFill/>
            <a:miter lim="800000"/>
          </a:ln>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win</a:t>
            </a:r>
            <a:endParaRPr lang="en-US" altLang="zh-CN" b="1">
              <a:latin typeface="Times New Roman" panose="02020603050405020304" pitchFamily="18" charset="0"/>
              <a:cs typeface="Times New Roman" panose="02020603050405020304" pitchFamily="18" charset="0"/>
            </a:endParaRPr>
          </a:p>
        </p:txBody>
      </p:sp>
      <p:sp>
        <p:nvSpPr>
          <p:cNvPr id="35874" name="文本框 41"/>
          <p:cNvSpPr/>
          <p:nvPr/>
        </p:nvSpPr>
        <p:spPr>
          <a:xfrm>
            <a:off x="8474075" y="3052445"/>
            <a:ext cx="2588895" cy="395605"/>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solidFill>
                  <a:srgbClr val="C00000"/>
                </a:solidFill>
                <a:latin typeface="Times New Roman" panose="02020603050405020304" pitchFamily="18" charset="0"/>
                <a:cs typeface="Times New Roman" panose="02020603050405020304" pitchFamily="18" charset="0"/>
              </a:rPr>
              <a:t>bring out the best in me</a:t>
            </a:r>
            <a:endParaRPr lang="en-US" altLang="zh-CN" b="1">
              <a:solidFill>
                <a:srgbClr val="C00000"/>
              </a:solidFill>
              <a:latin typeface="Times New Roman" panose="02020603050405020304" pitchFamily="18" charset="0"/>
              <a:cs typeface="Times New Roman" panose="02020603050405020304" pitchFamily="18" charset="0"/>
            </a:endParaRPr>
          </a:p>
        </p:txBody>
      </p:sp>
      <p:pic>
        <p:nvPicPr>
          <p:cNvPr id="35875" name="图片 42"/>
          <p:cNvPicPr>
            <a:picLocks noChangeAspect="1"/>
          </p:cNvPicPr>
          <p:nvPr/>
        </p:nvPicPr>
        <p:blipFill>
          <a:blip r:embed="rId9"/>
          <a:stretch>
            <a:fillRect/>
          </a:stretch>
        </p:blipFill>
        <p:spPr>
          <a:xfrm rot="19380000">
            <a:off x="9289098" y="1860868"/>
            <a:ext cx="863600" cy="849312"/>
          </a:xfrm>
          <a:prstGeom prst="rect">
            <a:avLst/>
          </a:prstGeom>
          <a:noFill/>
          <a:ln>
            <a:noFill/>
            <a:miter lim="800000"/>
            <a:headEnd/>
            <a:tailEnd/>
          </a:ln>
        </p:spPr>
      </p:pic>
      <p:sp>
        <p:nvSpPr>
          <p:cNvPr id="35876" name="文本框 43"/>
          <p:cNvSpPr/>
          <p:nvPr/>
        </p:nvSpPr>
        <p:spPr>
          <a:xfrm>
            <a:off x="8458835" y="3469958"/>
            <a:ext cx="3203575"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much less hard-working </a:t>
            </a:r>
            <a:endParaRPr lang="en-US" altLang="zh-CN" b="1">
              <a:latin typeface="Times New Roman" panose="02020603050405020304" pitchFamily="18" charset="0"/>
              <a:cs typeface="Times New Roman" panose="02020603050405020304" pitchFamily="18" charset="0"/>
            </a:endParaRPr>
          </a:p>
        </p:txBody>
      </p:sp>
      <p:sp>
        <p:nvSpPr>
          <p:cNvPr id="35877" name="左大括号 44"/>
          <p:cNvSpPr/>
          <p:nvPr/>
        </p:nvSpPr>
        <p:spPr>
          <a:xfrm>
            <a:off x="7956550" y="895350"/>
            <a:ext cx="477838" cy="887413"/>
          </a:xfrm>
          <a:prstGeom prst="leftBrace">
            <a:avLst>
              <a:gd name="adj1" fmla="val 8331"/>
              <a:gd name="adj2" fmla="val 50000"/>
            </a:avLst>
          </a:prstGeom>
          <a:noFill/>
          <a:ln w="6350">
            <a:solidFill>
              <a:schemeClr val="tx1"/>
            </a:solidFill>
            <a:miter lim="800000"/>
          </a:ln>
        </p:spPr>
        <p:txBody>
          <a:bodyPr anchor="ctr" anchorCtr="0">
            <a:no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marR="0" lvl="0" indent="0" algn="ctr" eaLnBrk="1" hangingPunct="1">
              <a:lnSpc>
                <a:spcPct val="110000"/>
              </a:lnSpc>
            </a:pPr>
            <a:endParaRPr lang="en-US" altLang="en-US" b="1">
              <a:latin typeface="Times New Roman" panose="02020603050405020304" pitchFamily="18" charset="0"/>
              <a:cs typeface="Times New Roman" panose="02020603050405020304" pitchFamily="18" charset="0"/>
            </a:endParaRPr>
          </a:p>
        </p:txBody>
      </p:sp>
      <p:sp>
        <p:nvSpPr>
          <p:cNvPr id="35878" name="文本框 45"/>
          <p:cNvSpPr/>
          <p:nvPr/>
        </p:nvSpPr>
        <p:spPr>
          <a:xfrm>
            <a:off x="8402320" y="1583055"/>
            <a:ext cx="1736725"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getting better</a:t>
            </a:r>
            <a:endParaRPr lang="en-US" altLang="zh-CN" b="1">
              <a:latin typeface="Times New Roman" panose="02020603050405020304" pitchFamily="18" charset="0"/>
              <a:cs typeface="Times New Roman" panose="02020603050405020304" pitchFamily="18" charset="0"/>
            </a:endParaRPr>
          </a:p>
        </p:txBody>
      </p:sp>
      <p:cxnSp>
        <p:nvCxnSpPr>
          <p:cNvPr id="35879" name="直接连接符 46"/>
          <p:cNvCxnSpPr/>
          <p:nvPr/>
        </p:nvCxnSpPr>
        <p:spPr>
          <a:xfrm>
            <a:off x="7815263" y="3149283"/>
            <a:ext cx="620712" cy="82550"/>
          </a:xfrm>
          <a:prstGeom prst="line">
            <a:avLst/>
          </a:prstGeom>
          <a:noFill/>
          <a:ln w="6350">
            <a:solidFill>
              <a:schemeClr val="tx1"/>
            </a:solidFill>
            <a:miter lim="800000"/>
          </a:ln>
        </p:spPr>
      </p:cxnSp>
      <p:cxnSp>
        <p:nvCxnSpPr>
          <p:cNvPr id="35880" name="曲线连接符 47"/>
          <p:cNvCxnSpPr>
            <a:stCxn id="35854" idx="3"/>
          </p:cNvCxnSpPr>
          <p:nvPr/>
        </p:nvCxnSpPr>
        <p:spPr>
          <a:xfrm rot="10800000" flipV="1">
            <a:off x="4230688" y="3743325"/>
            <a:ext cx="809625" cy="623888"/>
          </a:xfrm>
          <a:prstGeom prst="curvedConnector3">
            <a:avLst>
              <a:gd name="adj1" fmla="val 49921"/>
            </a:avLst>
          </a:prstGeom>
          <a:noFill/>
          <a:ln w="6350">
            <a:solidFill>
              <a:schemeClr val="tx1"/>
            </a:solidFill>
            <a:miter lim="800000"/>
          </a:ln>
        </p:spPr>
      </p:cxnSp>
      <p:pic>
        <p:nvPicPr>
          <p:cNvPr id="35881" name="图片 48"/>
          <p:cNvPicPr>
            <a:picLocks noChangeAspect="1"/>
          </p:cNvPicPr>
          <p:nvPr/>
        </p:nvPicPr>
        <p:blipFill>
          <a:blip r:embed="rId8"/>
          <a:stretch>
            <a:fillRect/>
          </a:stretch>
        </p:blipFill>
        <p:spPr>
          <a:xfrm>
            <a:off x="7033260" y="1733233"/>
            <a:ext cx="804863" cy="788987"/>
          </a:xfrm>
          <a:prstGeom prst="rect">
            <a:avLst/>
          </a:prstGeom>
          <a:noFill/>
          <a:ln>
            <a:noFill/>
            <a:miter lim="800000"/>
            <a:headEnd/>
            <a:tailEnd/>
          </a:ln>
        </p:spPr>
      </p:pic>
      <p:pic>
        <p:nvPicPr>
          <p:cNvPr id="35882" name="图片 49"/>
          <p:cNvPicPr>
            <a:picLocks noChangeAspect="1"/>
          </p:cNvPicPr>
          <p:nvPr/>
        </p:nvPicPr>
        <p:blipFill>
          <a:blip r:embed="rId10"/>
          <a:stretch>
            <a:fillRect/>
          </a:stretch>
        </p:blipFill>
        <p:spPr>
          <a:xfrm>
            <a:off x="8327708" y="1979613"/>
            <a:ext cx="681037" cy="711200"/>
          </a:xfrm>
          <a:prstGeom prst="rect">
            <a:avLst/>
          </a:prstGeom>
          <a:noFill/>
          <a:ln>
            <a:noFill/>
            <a:miter lim="800000"/>
            <a:headEnd/>
            <a:tailEnd/>
          </a:ln>
        </p:spPr>
      </p:pic>
      <p:pic>
        <p:nvPicPr>
          <p:cNvPr id="35884" name="图片 52"/>
          <p:cNvPicPr>
            <a:picLocks noChangeAspect="1"/>
          </p:cNvPicPr>
          <p:nvPr/>
        </p:nvPicPr>
        <p:blipFill>
          <a:blip r:embed="rId11"/>
          <a:stretch>
            <a:fillRect/>
          </a:stretch>
        </p:blipFill>
        <p:spPr>
          <a:xfrm>
            <a:off x="1304925" y="2149475"/>
            <a:ext cx="722313" cy="723900"/>
          </a:xfrm>
          <a:prstGeom prst="rect">
            <a:avLst/>
          </a:prstGeom>
          <a:noFill/>
          <a:ln>
            <a:noFill/>
            <a:miter lim="800000"/>
            <a:headEnd/>
            <a:tailEnd/>
          </a:ln>
        </p:spPr>
      </p:pic>
      <p:cxnSp>
        <p:nvCxnSpPr>
          <p:cNvPr id="35885" name="曲线连接符 53"/>
          <p:cNvCxnSpPr>
            <a:stCxn id="35886" idx="3"/>
            <a:endCxn id="35849" idx="2"/>
          </p:cNvCxnSpPr>
          <p:nvPr/>
        </p:nvCxnSpPr>
        <p:spPr>
          <a:xfrm>
            <a:off x="2852738" y="1519316"/>
            <a:ext cx="1182687" cy="449184"/>
          </a:xfrm>
          <a:prstGeom prst="curvedConnector4">
            <a:avLst>
              <a:gd name="adj1" fmla="val 30134"/>
              <a:gd name="adj2" fmla="val 150892"/>
            </a:avLst>
          </a:prstGeom>
          <a:noFill/>
          <a:ln w="6350">
            <a:solidFill>
              <a:schemeClr val="tx1"/>
            </a:solidFill>
            <a:miter lim="800000"/>
          </a:ln>
        </p:spPr>
      </p:cxnSp>
      <p:sp>
        <p:nvSpPr>
          <p:cNvPr id="35886" name="文本框 54"/>
          <p:cNvSpPr/>
          <p:nvPr/>
        </p:nvSpPr>
        <p:spPr>
          <a:xfrm>
            <a:off x="195263" y="1320800"/>
            <a:ext cx="2657475"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dirty="0">
                <a:latin typeface="Times New Roman" panose="02020603050405020304" pitchFamily="18" charset="0"/>
                <a:cs typeface="Times New Roman" panose="02020603050405020304" pitchFamily="18" charset="0"/>
              </a:rPr>
              <a:t>quieter and more serious</a:t>
            </a:r>
            <a:endParaRPr lang="en-US" altLang="zh-CN" b="1" dirty="0">
              <a:latin typeface="Times New Roman" panose="02020603050405020304" pitchFamily="18" charset="0"/>
              <a:cs typeface="Times New Roman" panose="02020603050405020304" pitchFamily="18" charset="0"/>
            </a:endParaRPr>
          </a:p>
        </p:txBody>
      </p:sp>
      <p:cxnSp>
        <p:nvCxnSpPr>
          <p:cNvPr id="35887" name="曲线连接符 55"/>
          <p:cNvCxnSpPr>
            <a:stCxn id="35886" idx="3"/>
            <a:endCxn id="35849" idx="2"/>
          </p:cNvCxnSpPr>
          <p:nvPr/>
        </p:nvCxnSpPr>
        <p:spPr>
          <a:xfrm>
            <a:off x="2852738" y="1519316"/>
            <a:ext cx="1182687" cy="449184"/>
          </a:xfrm>
          <a:prstGeom prst="curvedConnector4">
            <a:avLst>
              <a:gd name="adj1" fmla="val 30134"/>
              <a:gd name="adj2" fmla="val 150892"/>
            </a:avLst>
          </a:prstGeom>
          <a:noFill/>
          <a:ln w="6350">
            <a:solidFill>
              <a:schemeClr val="tx1"/>
            </a:solidFill>
            <a:miter lim="800000"/>
          </a:ln>
        </p:spPr>
      </p:cxnSp>
      <p:cxnSp>
        <p:nvCxnSpPr>
          <p:cNvPr id="35888" name="曲线连接符 56"/>
          <p:cNvCxnSpPr>
            <a:stCxn id="35886" idx="3"/>
            <a:endCxn id="35849" idx="2"/>
          </p:cNvCxnSpPr>
          <p:nvPr/>
        </p:nvCxnSpPr>
        <p:spPr>
          <a:xfrm>
            <a:off x="2852738" y="1519316"/>
            <a:ext cx="1182687" cy="449184"/>
          </a:xfrm>
          <a:prstGeom prst="curvedConnector4">
            <a:avLst>
              <a:gd name="adj1" fmla="val 30134"/>
              <a:gd name="adj2" fmla="val 150892"/>
            </a:avLst>
          </a:prstGeom>
          <a:noFill/>
          <a:ln w="6350">
            <a:solidFill>
              <a:schemeClr val="tx1"/>
            </a:solidFill>
            <a:miter lim="800000"/>
          </a:ln>
        </p:spPr>
      </p:cxnSp>
      <p:pic>
        <p:nvPicPr>
          <p:cNvPr id="35889" name="图片 57"/>
          <p:cNvPicPr>
            <a:picLocks noChangeAspect="1"/>
          </p:cNvPicPr>
          <p:nvPr/>
        </p:nvPicPr>
        <p:blipFill>
          <a:blip r:embed="rId12"/>
          <a:stretch>
            <a:fillRect/>
          </a:stretch>
        </p:blipFill>
        <p:spPr>
          <a:xfrm>
            <a:off x="528638" y="2873375"/>
            <a:ext cx="1093787" cy="728663"/>
          </a:xfrm>
          <a:prstGeom prst="rect">
            <a:avLst/>
          </a:prstGeom>
          <a:noFill/>
          <a:ln>
            <a:noFill/>
            <a:miter lim="800000"/>
            <a:headEnd/>
            <a:tailEnd/>
          </a:ln>
        </p:spPr>
      </p:pic>
      <p:pic>
        <p:nvPicPr>
          <p:cNvPr id="35890" name="图片 58"/>
          <p:cNvPicPr>
            <a:picLocks noChangeAspect="1"/>
          </p:cNvPicPr>
          <p:nvPr/>
        </p:nvPicPr>
        <p:blipFill>
          <a:blip r:embed="rId13"/>
          <a:stretch>
            <a:fillRect/>
          </a:stretch>
        </p:blipFill>
        <p:spPr>
          <a:xfrm>
            <a:off x="5059363" y="3340100"/>
            <a:ext cx="933450" cy="950913"/>
          </a:xfrm>
          <a:prstGeom prst="rect">
            <a:avLst/>
          </a:prstGeom>
          <a:noFill/>
          <a:ln>
            <a:miter lim="800000"/>
            <a:headEnd/>
            <a:tailEnd/>
          </a:ln>
        </p:spPr>
      </p:pic>
      <p:pic>
        <p:nvPicPr>
          <p:cNvPr id="35893" name="图片 61"/>
          <p:cNvPicPr>
            <a:picLocks noChangeAspect="1"/>
          </p:cNvPicPr>
          <p:nvPr/>
        </p:nvPicPr>
        <p:blipFill>
          <a:blip r:embed="rId14"/>
          <a:srcRect l="-2879" b="18911"/>
          <a:stretch>
            <a:fillRect/>
          </a:stretch>
        </p:blipFill>
        <p:spPr>
          <a:xfrm>
            <a:off x="3167063" y="4210050"/>
            <a:ext cx="1336675" cy="987425"/>
          </a:xfrm>
          <a:prstGeom prst="rect">
            <a:avLst/>
          </a:prstGeom>
          <a:noFill/>
          <a:ln>
            <a:noFill/>
            <a:miter lim="800000"/>
            <a:headEnd/>
            <a:tailEnd/>
          </a:ln>
        </p:spPr>
      </p:pic>
      <p:cxnSp>
        <p:nvCxnSpPr>
          <p:cNvPr id="35894" name="曲线连接符 62"/>
          <p:cNvCxnSpPr>
            <a:stCxn id="35886" idx="3"/>
            <a:endCxn id="35849" idx="2"/>
          </p:cNvCxnSpPr>
          <p:nvPr/>
        </p:nvCxnSpPr>
        <p:spPr>
          <a:xfrm>
            <a:off x="2852738" y="1519316"/>
            <a:ext cx="1182687" cy="449184"/>
          </a:xfrm>
          <a:prstGeom prst="curvedConnector4">
            <a:avLst>
              <a:gd name="adj1" fmla="val 30134"/>
              <a:gd name="adj2" fmla="val 150892"/>
            </a:avLst>
          </a:prstGeom>
          <a:noFill/>
          <a:ln w="6350">
            <a:solidFill>
              <a:schemeClr val="tx1"/>
            </a:solidFill>
            <a:miter lim="800000"/>
          </a:ln>
        </p:spPr>
      </p:cxnSp>
      <p:pic>
        <p:nvPicPr>
          <p:cNvPr id="35895" name="图片 63"/>
          <p:cNvPicPr>
            <a:picLocks noChangeAspect="1"/>
          </p:cNvPicPr>
          <p:nvPr/>
        </p:nvPicPr>
        <p:blipFill>
          <a:blip r:embed="rId4"/>
          <a:srcRect l="23603" t="75639" r="52622" b="-1141"/>
          <a:stretch>
            <a:fillRect/>
          </a:stretch>
        </p:blipFill>
        <p:spPr>
          <a:xfrm>
            <a:off x="4970463" y="4635500"/>
            <a:ext cx="1004887" cy="1035050"/>
          </a:xfrm>
          <a:prstGeom prst="rect">
            <a:avLst/>
          </a:prstGeom>
          <a:noFill/>
          <a:ln>
            <a:noFill/>
            <a:miter lim="800000"/>
            <a:headEnd/>
            <a:tailEnd/>
          </a:ln>
        </p:spPr>
      </p:pic>
      <p:sp>
        <p:nvSpPr>
          <p:cNvPr id="35896" name="文本框 64"/>
          <p:cNvSpPr/>
          <p:nvPr/>
        </p:nvSpPr>
        <p:spPr>
          <a:xfrm>
            <a:off x="5057775" y="5670550"/>
            <a:ext cx="744756" cy="397032"/>
          </a:xfrm>
          <a:prstGeom prst="rect">
            <a:avLst/>
          </a:prstGeom>
          <a:noFill/>
          <a:ln>
            <a:noFill/>
            <a:miter lim="800000"/>
          </a:ln>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Carol</a:t>
            </a:r>
            <a:endParaRPr lang="en-US" altLang="zh-CN" b="1">
              <a:latin typeface="Times New Roman" panose="02020603050405020304" pitchFamily="18" charset="0"/>
              <a:cs typeface="Times New Roman" panose="02020603050405020304" pitchFamily="18" charset="0"/>
            </a:endParaRPr>
          </a:p>
        </p:txBody>
      </p:sp>
      <p:pic>
        <p:nvPicPr>
          <p:cNvPr id="35897" name="图片 65"/>
          <p:cNvPicPr>
            <a:picLocks noChangeAspect="1"/>
          </p:cNvPicPr>
          <p:nvPr/>
        </p:nvPicPr>
        <p:blipFill>
          <a:blip r:embed="rId15"/>
          <a:stretch>
            <a:fillRect/>
          </a:stretch>
        </p:blipFill>
        <p:spPr>
          <a:xfrm>
            <a:off x="6095683" y="4149090"/>
            <a:ext cx="982662" cy="769938"/>
          </a:xfrm>
          <a:prstGeom prst="rect">
            <a:avLst/>
          </a:prstGeom>
          <a:noFill/>
          <a:ln>
            <a:noFill/>
            <a:miter lim="800000"/>
            <a:headEnd/>
            <a:tailEnd/>
          </a:ln>
        </p:spPr>
      </p:pic>
      <p:cxnSp>
        <p:nvCxnSpPr>
          <p:cNvPr id="35898" name="曲线连接符 66"/>
          <p:cNvCxnSpPr>
            <a:stCxn id="35886" idx="3"/>
            <a:endCxn id="35849" idx="2"/>
          </p:cNvCxnSpPr>
          <p:nvPr/>
        </p:nvCxnSpPr>
        <p:spPr>
          <a:xfrm>
            <a:off x="2852738" y="1519316"/>
            <a:ext cx="1182687" cy="449184"/>
          </a:xfrm>
          <a:prstGeom prst="curvedConnector4">
            <a:avLst>
              <a:gd name="adj1" fmla="val 30134"/>
              <a:gd name="adj2" fmla="val 150892"/>
            </a:avLst>
          </a:prstGeom>
          <a:noFill/>
          <a:ln w="6350">
            <a:solidFill>
              <a:schemeClr val="tx1"/>
            </a:solidFill>
            <a:miter lim="800000"/>
          </a:ln>
        </p:spPr>
      </p:cxnSp>
      <p:sp>
        <p:nvSpPr>
          <p:cNvPr id="35899" name="文本框 67"/>
          <p:cNvSpPr/>
          <p:nvPr/>
        </p:nvSpPr>
        <p:spPr>
          <a:xfrm>
            <a:off x="1706563" y="5156200"/>
            <a:ext cx="2820987" cy="1006429"/>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i="1" dirty="0">
                <a:solidFill>
                  <a:srgbClr val="C00000"/>
                </a:solidFill>
                <a:latin typeface="Times New Roman" panose="02020603050405020304" pitchFamily="18" charset="0"/>
                <a:cs typeface="Times New Roman" panose="02020603050405020304" pitchFamily="18" charset="0"/>
              </a:rPr>
              <a:t>A true friend reaches for your hand and touches your heart.</a:t>
            </a:r>
            <a:endParaRPr lang="en-US" altLang="zh-CN" b="1" i="1" dirty="0">
              <a:solidFill>
                <a:srgbClr val="C00000"/>
              </a:solidFill>
              <a:latin typeface="Times New Roman" panose="02020603050405020304" pitchFamily="18" charset="0"/>
              <a:cs typeface="Times New Roman" panose="02020603050405020304" pitchFamily="18" charset="0"/>
            </a:endParaRPr>
          </a:p>
        </p:txBody>
      </p:sp>
      <p:sp>
        <p:nvSpPr>
          <p:cNvPr id="35900" name="文本框 68"/>
          <p:cNvSpPr/>
          <p:nvPr/>
        </p:nvSpPr>
        <p:spPr>
          <a:xfrm>
            <a:off x="4694238" y="6078538"/>
            <a:ext cx="1760537"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dirty="0">
                <a:latin typeface="Times New Roman" panose="02020603050405020304" pitchFamily="18" charset="0"/>
                <a:cs typeface="Times New Roman" panose="02020603050405020304" pitchFamily="18" charset="0"/>
              </a:rPr>
              <a:t>kind and funny</a:t>
            </a:r>
            <a:endParaRPr lang="en-US" altLang="zh-CN" b="1" dirty="0">
              <a:latin typeface="Times New Roman" panose="02020603050405020304" pitchFamily="18" charset="0"/>
              <a:cs typeface="Times New Roman" panose="02020603050405020304" pitchFamily="18" charset="0"/>
            </a:endParaRPr>
          </a:p>
        </p:txBody>
      </p:sp>
      <p:pic>
        <p:nvPicPr>
          <p:cNvPr id="35901" name="图片 69"/>
          <p:cNvPicPr>
            <a:picLocks noChangeAspect="1"/>
          </p:cNvPicPr>
          <p:nvPr/>
        </p:nvPicPr>
        <p:blipFill>
          <a:blip r:embed="rId16"/>
          <a:stretch>
            <a:fillRect/>
          </a:stretch>
        </p:blipFill>
        <p:spPr>
          <a:xfrm>
            <a:off x="6755765" y="4149090"/>
            <a:ext cx="873125" cy="871538"/>
          </a:xfrm>
          <a:prstGeom prst="rect">
            <a:avLst/>
          </a:prstGeom>
          <a:noFill/>
          <a:ln>
            <a:noFill/>
            <a:miter lim="800000"/>
            <a:headEnd/>
            <a:tailEnd/>
          </a:ln>
        </p:spPr>
      </p:pic>
      <p:pic>
        <p:nvPicPr>
          <p:cNvPr id="35902" name="图片 71"/>
          <p:cNvPicPr>
            <a:picLocks noChangeAspect="1"/>
          </p:cNvPicPr>
          <p:nvPr/>
        </p:nvPicPr>
        <p:blipFill>
          <a:blip r:embed="rId17"/>
          <a:stretch>
            <a:fillRect/>
          </a:stretch>
        </p:blipFill>
        <p:spPr>
          <a:xfrm>
            <a:off x="4367213" y="3987800"/>
            <a:ext cx="1050925" cy="1092200"/>
          </a:xfrm>
          <a:prstGeom prst="rect">
            <a:avLst/>
          </a:prstGeom>
          <a:noFill/>
          <a:ln>
            <a:noFill/>
            <a:miter lim="800000"/>
            <a:headEnd/>
            <a:tailEnd/>
          </a:ln>
        </p:spPr>
      </p:pic>
      <p:sp>
        <p:nvSpPr>
          <p:cNvPr id="35905" name="文本框 73"/>
          <p:cNvSpPr/>
          <p:nvPr/>
        </p:nvSpPr>
        <p:spPr>
          <a:xfrm>
            <a:off x="4943475" y="3046095"/>
            <a:ext cx="1485900" cy="361950"/>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1600" b="1">
                <a:latin typeface="Times New Roman" panose="02020603050405020304" pitchFamily="18" charset="0"/>
                <a:cs typeface="Times New Roman" panose="02020603050405020304" pitchFamily="18" charset="0"/>
              </a:rPr>
              <a:t>Mary Smith</a:t>
            </a:r>
            <a:endParaRPr lang="en-US" altLang="zh-CN" sz="1600" b="1">
              <a:latin typeface="Times New Roman" panose="02020603050405020304" pitchFamily="18" charset="0"/>
              <a:cs typeface="Times New Roman" panose="02020603050405020304" pitchFamily="18" charset="0"/>
            </a:endParaRPr>
          </a:p>
        </p:txBody>
      </p:sp>
      <p:sp>
        <p:nvSpPr>
          <p:cNvPr id="35906" name="文本框 74"/>
          <p:cNvSpPr/>
          <p:nvPr/>
        </p:nvSpPr>
        <p:spPr>
          <a:xfrm>
            <a:off x="411163" y="2324100"/>
            <a:ext cx="1328737"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not easy</a:t>
            </a:r>
            <a:endParaRPr lang="en-US" altLang="zh-CN" b="1">
              <a:latin typeface="Times New Roman" panose="02020603050405020304" pitchFamily="18" charset="0"/>
              <a:cs typeface="Times New Roman" panose="02020603050405020304" pitchFamily="18" charset="0"/>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8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8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8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8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8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90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8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8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8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8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8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8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8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88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87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87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587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87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87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588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587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58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589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58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589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590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589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590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5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3" grpId="0"/>
      <p:bldP spid="35886" grpId="0"/>
      <p:bldP spid="35856" grpId="0"/>
      <p:bldP spid="35857" grpId="0"/>
      <p:bldP spid="35858" grpId="0"/>
      <p:bldP spid="35906" grpId="0"/>
      <p:bldP spid="35862" grpId="0"/>
      <p:bldP spid="35865" grpId="0"/>
      <p:bldP spid="35867" grpId="0"/>
      <p:bldP spid="35868" grpId="0"/>
      <p:bldP spid="35869" grpId="0"/>
      <p:bldP spid="35873" grpId="0"/>
      <p:bldP spid="35874" grpId="0"/>
      <p:bldP spid="35878" grpId="0"/>
      <p:bldP spid="35876" grpId="0"/>
      <p:bldP spid="35899" grpId="0"/>
      <p:bldP spid="35896" grpId="0"/>
      <p:bldP spid="3590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379092" y="686109"/>
            <a:ext cx="9901484" cy="1274195"/>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solidFill>
                  <a:schemeClr val="tx1"/>
                </a:solidFill>
                <a:latin typeface="Arial" panose="020B0604020202020204" pitchFamily="34" charset="0"/>
              </a:rPr>
              <a:t>How do you and your friends </a:t>
            </a:r>
            <a:r>
              <a:rPr lang="en-US" altLang="zh-CN" dirty="0">
                <a:solidFill>
                  <a:srgbClr val="FF0000"/>
                </a:solidFill>
                <a:latin typeface="Arial" panose="020B0604020202020204" pitchFamily="34" charset="0"/>
              </a:rPr>
              <a:t>compare</a:t>
            </a:r>
            <a:r>
              <a:rPr lang="en-US" altLang="zh-CN" dirty="0">
                <a:solidFill>
                  <a:schemeClr val="tx1"/>
                </a:solidFill>
                <a:latin typeface="Arial" panose="020B0604020202020204" pitchFamily="34" charset="0"/>
              </a:rPr>
              <a:t> with the people in the article? Write five sentences. </a:t>
            </a:r>
            <a:endParaRPr lang="en-US" altLang="zh-CN" dirty="0">
              <a:solidFill>
                <a:schemeClr val="tx1"/>
              </a:solidFill>
              <a:latin typeface="Arial" panose="020B0604020202020204" pitchFamily="34" charset="0"/>
            </a:endParaRPr>
          </a:p>
        </p:txBody>
      </p:sp>
      <p:sp>
        <p:nvSpPr>
          <p:cNvPr id="5" name="Text Box 5"/>
          <p:cNvSpPr txBox="1">
            <a:spLocks noChangeArrowheads="1"/>
          </p:cNvSpPr>
          <p:nvPr/>
        </p:nvSpPr>
        <p:spPr bwMode="auto">
          <a:xfrm>
            <a:off x="1379092" y="1969396"/>
            <a:ext cx="9469436"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buFont typeface="Arial" panose="020B0604020202020204" pitchFamily="34" charset="0"/>
              <a:buChar char="•"/>
            </a:pPr>
            <a:r>
              <a:rPr lang="en-US" altLang="zh-CN" dirty="0">
                <a:solidFill>
                  <a:srgbClr val="FF0000"/>
                </a:solidFill>
              </a:rPr>
              <a:t>I’m different from Jeff </a:t>
            </a:r>
            <a:r>
              <a:rPr lang="en-US" altLang="zh-CN" dirty="0"/>
              <a:t>because </a:t>
            </a:r>
            <a:r>
              <a:rPr lang="en-US" altLang="zh-CN" dirty="0">
                <a:solidFill>
                  <a:schemeClr val="tx1"/>
                </a:solidFill>
              </a:rPr>
              <a:t>I’m louder than the other kids in my class. </a:t>
            </a:r>
            <a:endParaRPr lang="en-US" altLang="zh-CN" dirty="0">
              <a:solidFill>
                <a:schemeClr val="tx1"/>
              </a:solidFill>
            </a:endParaRPr>
          </a:p>
          <a:p>
            <a:pPr marL="457200" indent="-457200" eaLnBrk="1" hangingPunct="1">
              <a:lnSpc>
                <a:spcPct val="120000"/>
              </a:lnSpc>
              <a:buFont typeface="Arial" panose="020B0604020202020204" pitchFamily="34" charset="0"/>
              <a:buChar char="•"/>
            </a:pPr>
            <a:r>
              <a:rPr lang="en-US" altLang="zh-CN" dirty="0">
                <a:solidFill>
                  <a:srgbClr val="FF0000"/>
                </a:solidFill>
              </a:rPr>
              <a:t>My best friend is similar to Larry</a:t>
            </a:r>
            <a:r>
              <a:rPr lang="en-US" altLang="zh-CN" dirty="0">
                <a:solidFill>
                  <a:schemeClr val="tx1"/>
                </a:solidFill>
              </a:rPr>
              <a:t> because she’s less hard-working than me. </a:t>
            </a:r>
            <a:endParaRPr lang="en-US" altLang="zh-CN" dirty="0">
              <a:solidFill>
                <a:schemeClr val="tx1"/>
              </a:solidFill>
            </a:endParaRPr>
          </a:p>
        </p:txBody>
      </p:sp>
      <p:sp>
        <p:nvSpPr>
          <p:cNvPr id="6" name="Text Box 5"/>
          <p:cNvSpPr txBox="1">
            <a:spLocks noChangeArrowheads="1"/>
          </p:cNvSpPr>
          <p:nvPr/>
        </p:nvSpPr>
        <p:spPr bwMode="auto">
          <a:xfrm>
            <a:off x="2855595" y="4580890"/>
            <a:ext cx="5979795" cy="1789430"/>
          </a:xfrm>
          <a:prstGeom prst="rect">
            <a:avLst/>
          </a:prstGeom>
          <a:solidFill>
            <a:srgbClr val="FFFFCC"/>
          </a:solidFill>
          <a:ln w="28575">
            <a:solidFill>
              <a:srgbClr val="800080"/>
            </a:solidFill>
            <a:prstDash val="lgDashDot"/>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dirty="0">
                <a:solidFill>
                  <a:srgbClr val="FF0000"/>
                </a:solidFill>
              </a:rPr>
              <a:t>A be different from B </a:t>
            </a:r>
            <a:r>
              <a:rPr lang="en-US" altLang="zh-CN" dirty="0" smtClean="0">
                <a:solidFill>
                  <a:srgbClr val="FF0000"/>
                </a:solidFill>
              </a:rPr>
              <a:t>because … </a:t>
            </a:r>
            <a:endParaRPr lang="en-US" altLang="zh-CN" dirty="0">
              <a:solidFill>
                <a:srgbClr val="FF0000"/>
              </a:solidFill>
            </a:endParaRPr>
          </a:p>
          <a:p>
            <a:pPr eaLnBrk="1" hangingPunct="1">
              <a:lnSpc>
                <a:spcPct val="115000"/>
              </a:lnSpc>
            </a:pPr>
            <a:r>
              <a:rPr lang="en-US" altLang="zh-CN" dirty="0">
                <a:solidFill>
                  <a:srgbClr val="FF0000"/>
                </a:solidFill>
              </a:rPr>
              <a:t>A be similar to B </a:t>
            </a:r>
            <a:r>
              <a:rPr lang="en-US" altLang="zh-CN" dirty="0" smtClean="0">
                <a:solidFill>
                  <a:srgbClr val="FF0000"/>
                </a:solidFill>
              </a:rPr>
              <a:t>because …</a:t>
            </a:r>
            <a:endParaRPr lang="en-US" altLang="zh-CN" dirty="0" smtClean="0">
              <a:solidFill>
                <a:srgbClr val="FF0000"/>
              </a:solidFill>
            </a:endParaRPr>
          </a:p>
          <a:p>
            <a:pPr eaLnBrk="1" hangingPunct="1">
              <a:lnSpc>
                <a:spcPct val="115000"/>
              </a:lnSpc>
            </a:pPr>
            <a:r>
              <a:rPr lang="en-US" altLang="zh-CN" dirty="0">
                <a:solidFill>
                  <a:srgbClr val="FF0000"/>
                </a:solidFill>
                <a:sym typeface="+mn-ea"/>
              </a:rPr>
              <a:t>A be the same as B </a:t>
            </a:r>
            <a:r>
              <a:rPr lang="en-US" altLang="zh-CN" dirty="0" smtClean="0">
                <a:solidFill>
                  <a:srgbClr val="FF0000"/>
                </a:solidFill>
                <a:sym typeface="+mn-ea"/>
              </a:rPr>
              <a:t>because …</a:t>
            </a:r>
            <a:endParaRPr lang="en-US" altLang="zh-CN" dirty="0">
              <a:solidFill>
                <a:srgbClr val="FF0000"/>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535" y="834501"/>
            <a:ext cx="753566" cy="75356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709378" y="332656"/>
            <a:ext cx="10511862"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3230" indent="-443230" eaLnBrk="0" hangingPunct="0">
              <a:defRPr sz="3200">
                <a:solidFill>
                  <a:schemeClr val="tx1"/>
                </a:solidFill>
                <a:latin typeface="Times New Roman" panose="02020603050405020304" pitchFamily="18" charset="0"/>
                <a:ea typeface="宋体" panose="02010600030101010101" pitchFamily="2" charset="-122"/>
              </a:defRPr>
            </a:lvl1pPr>
            <a:lvl2pPr marL="908050" indent="-285750" eaLnBrk="0" hangingPunct="0">
              <a:defRPr sz="3200">
                <a:solidFill>
                  <a:schemeClr val="tx1"/>
                </a:solidFill>
                <a:latin typeface="Times New Roman" panose="02020603050405020304" pitchFamily="18" charset="0"/>
                <a:ea typeface="宋体" panose="02010600030101010101" pitchFamily="2" charset="-122"/>
              </a:defRPr>
            </a:lvl2pPr>
            <a:lvl3pPr marL="1316355" indent="-228600" eaLnBrk="0" hangingPunct="0">
              <a:defRPr sz="3200">
                <a:solidFill>
                  <a:schemeClr val="tx1"/>
                </a:solidFill>
                <a:latin typeface="Times New Roman" panose="02020603050405020304" pitchFamily="18" charset="0"/>
                <a:ea typeface="宋体" panose="02010600030101010101" pitchFamily="2" charset="-122"/>
              </a:defRPr>
            </a:lvl3pPr>
            <a:lvl4pPr marL="1724025" indent="-228600" eaLnBrk="0" hangingPunct="0">
              <a:defRPr sz="3200">
                <a:solidFill>
                  <a:schemeClr val="tx1"/>
                </a:solidFill>
                <a:latin typeface="Times New Roman" panose="02020603050405020304" pitchFamily="18" charset="0"/>
                <a:ea typeface="宋体" panose="02010600030101010101" pitchFamily="2" charset="-122"/>
              </a:defRPr>
            </a:lvl4pPr>
            <a:lvl5pPr marL="2132330" indent="-228600" eaLnBrk="0" hangingPunct="0">
              <a:defRPr sz="3200">
                <a:solidFill>
                  <a:schemeClr val="tx1"/>
                </a:solidFill>
                <a:latin typeface="Times New Roman" panose="02020603050405020304" pitchFamily="18" charset="0"/>
                <a:ea typeface="宋体" panose="02010600030101010101" pitchFamily="2" charset="-122"/>
              </a:defRPr>
            </a:lvl5pPr>
            <a:lvl6pPr marL="25895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467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039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611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cs typeface="Times New Roman" panose="02020603050405020304" pitchFamily="18" charset="0"/>
              </a:rPr>
              <a:t>1. I</a:t>
            </a:r>
            <a:r>
              <a:rPr lang="en-US" altLang="zh-CN" dirty="0">
                <a:solidFill>
                  <a:srgbClr val="FF3300"/>
                </a:solidFill>
                <a:cs typeface="Times New Roman" panose="02020603050405020304" pitchFamily="18" charset="0"/>
              </a:rPr>
              <a:t>’m</a:t>
            </a:r>
            <a:r>
              <a:rPr lang="en-US" altLang="zh-CN" dirty="0">
                <a:cs typeface="Times New Roman" panose="02020603050405020304" pitchFamily="18" charset="0"/>
              </a:rPr>
              <a:t> </a:t>
            </a:r>
            <a:r>
              <a:rPr lang="en-US" altLang="zh-CN" dirty="0">
                <a:solidFill>
                  <a:srgbClr val="FF3300"/>
                </a:solidFill>
                <a:cs typeface="Times New Roman" panose="02020603050405020304" pitchFamily="18" charset="0"/>
              </a:rPr>
              <a:t>similar to Jeff because</a:t>
            </a:r>
            <a:r>
              <a:rPr lang="en-US" altLang="zh-CN" dirty="0">
                <a:cs typeface="Times New Roman" panose="02020603050405020304" pitchFamily="18" charset="0"/>
              </a:rPr>
              <a:t> I like reading books and work harder in class. </a:t>
            </a:r>
            <a:endParaRPr lang="en-US" altLang="zh-CN" dirty="0">
              <a:cs typeface="Times New Roman" panose="02020603050405020304" pitchFamily="18" charset="0"/>
            </a:endParaRPr>
          </a:p>
        </p:txBody>
      </p:sp>
      <p:sp>
        <p:nvSpPr>
          <p:cNvPr id="4" name="Text Box 8"/>
          <p:cNvSpPr txBox="1">
            <a:spLocks noChangeArrowheads="1"/>
          </p:cNvSpPr>
          <p:nvPr/>
        </p:nvSpPr>
        <p:spPr bwMode="auto">
          <a:xfrm>
            <a:off x="680576" y="1484785"/>
            <a:ext cx="10540665"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3230" indent="-443230" eaLnBrk="0" hangingPunct="0">
              <a:defRPr sz="3200">
                <a:solidFill>
                  <a:schemeClr val="tx1"/>
                </a:solidFill>
                <a:latin typeface="Times New Roman" panose="02020603050405020304" pitchFamily="18" charset="0"/>
                <a:ea typeface="宋体" panose="02010600030101010101" pitchFamily="2" charset="-122"/>
              </a:defRPr>
            </a:lvl1pPr>
            <a:lvl2pPr marL="1094105" indent="-285750" eaLnBrk="0" hangingPunct="0">
              <a:defRPr sz="3200">
                <a:solidFill>
                  <a:schemeClr val="tx1"/>
                </a:solidFill>
                <a:latin typeface="Times New Roman" panose="02020603050405020304" pitchFamily="18" charset="0"/>
                <a:ea typeface="宋体" panose="02010600030101010101" pitchFamily="2" charset="-122"/>
              </a:defRPr>
            </a:lvl2pPr>
            <a:lvl3pPr marL="1501775" indent="-228600" eaLnBrk="0" hangingPunct="0">
              <a:defRPr sz="3200">
                <a:solidFill>
                  <a:schemeClr val="tx1"/>
                </a:solidFill>
                <a:latin typeface="Times New Roman" panose="02020603050405020304" pitchFamily="18" charset="0"/>
                <a:ea typeface="宋体" panose="02010600030101010101" pitchFamily="2" charset="-122"/>
              </a:defRPr>
            </a:lvl3pPr>
            <a:lvl4pPr marL="1910080" indent="-228600" eaLnBrk="0" hangingPunct="0">
              <a:defRPr sz="3200">
                <a:solidFill>
                  <a:schemeClr val="tx1"/>
                </a:solidFill>
                <a:latin typeface="Times New Roman" panose="02020603050405020304" pitchFamily="18" charset="0"/>
                <a:ea typeface="宋体" panose="02010600030101010101" pitchFamily="2" charset="-122"/>
              </a:defRPr>
            </a:lvl4pPr>
            <a:lvl5pPr marL="2317750" indent="-228600" eaLnBrk="0" hangingPunct="0">
              <a:defRPr sz="3200">
                <a:solidFill>
                  <a:schemeClr val="tx1"/>
                </a:solidFill>
                <a:latin typeface="Times New Roman" panose="02020603050405020304" pitchFamily="18" charset="0"/>
                <a:ea typeface="宋体" panose="02010600030101010101" pitchFamily="2" charset="-122"/>
              </a:defRPr>
            </a:lvl5pPr>
            <a:lvl6pPr marL="27749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2321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6893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14655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cs typeface="Times New Roman" panose="02020603050405020304" pitchFamily="18" charset="0"/>
              </a:rPr>
              <a:t>2. My friend </a:t>
            </a:r>
            <a:r>
              <a:rPr lang="en-US" altLang="zh-CN" dirty="0">
                <a:solidFill>
                  <a:srgbClr val="FF3300"/>
                </a:solidFill>
                <a:cs typeface="Times New Roman" panose="02020603050405020304" pitchFamily="18" charset="0"/>
              </a:rPr>
              <a:t>is similar to Carol because</a:t>
            </a:r>
            <a:r>
              <a:rPr lang="en-US" altLang="zh-CN" dirty="0">
                <a:cs typeface="Times New Roman" panose="02020603050405020304" pitchFamily="18" charset="0"/>
              </a:rPr>
              <a:t> she always makes me laugh. </a:t>
            </a:r>
            <a:endParaRPr lang="en-US" altLang="zh-CN" dirty="0">
              <a:cs typeface="Times New Roman" panose="02020603050405020304" pitchFamily="18" charset="0"/>
            </a:endParaRPr>
          </a:p>
        </p:txBody>
      </p:sp>
      <p:sp>
        <p:nvSpPr>
          <p:cNvPr id="5" name="Text Box 9"/>
          <p:cNvSpPr txBox="1">
            <a:spLocks noChangeArrowheads="1"/>
          </p:cNvSpPr>
          <p:nvPr/>
        </p:nvSpPr>
        <p:spPr bwMode="auto">
          <a:xfrm>
            <a:off x="695399" y="2636913"/>
            <a:ext cx="10525841"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3230" indent="-443230" eaLnBrk="0" hangingPunct="0">
              <a:defRPr sz="3200">
                <a:solidFill>
                  <a:schemeClr val="tx1"/>
                </a:solidFill>
                <a:latin typeface="Times New Roman" panose="02020603050405020304" pitchFamily="18" charset="0"/>
                <a:ea typeface="宋体" panose="02010600030101010101" pitchFamily="2" charset="-122"/>
              </a:defRPr>
            </a:lvl1pPr>
            <a:lvl2pPr marL="908050" indent="-285750" eaLnBrk="0" hangingPunct="0">
              <a:defRPr sz="3200">
                <a:solidFill>
                  <a:schemeClr val="tx1"/>
                </a:solidFill>
                <a:latin typeface="Times New Roman" panose="02020603050405020304" pitchFamily="18" charset="0"/>
                <a:ea typeface="宋体" panose="02010600030101010101" pitchFamily="2" charset="-122"/>
              </a:defRPr>
            </a:lvl2pPr>
            <a:lvl3pPr marL="1316355" indent="-228600" eaLnBrk="0" hangingPunct="0">
              <a:defRPr sz="3200">
                <a:solidFill>
                  <a:schemeClr val="tx1"/>
                </a:solidFill>
                <a:latin typeface="Times New Roman" panose="02020603050405020304" pitchFamily="18" charset="0"/>
                <a:ea typeface="宋体" panose="02010600030101010101" pitchFamily="2" charset="-122"/>
              </a:defRPr>
            </a:lvl3pPr>
            <a:lvl4pPr marL="1724025" indent="-228600" eaLnBrk="0" hangingPunct="0">
              <a:defRPr sz="3200">
                <a:solidFill>
                  <a:schemeClr val="tx1"/>
                </a:solidFill>
                <a:latin typeface="Times New Roman" panose="02020603050405020304" pitchFamily="18" charset="0"/>
                <a:ea typeface="宋体" panose="02010600030101010101" pitchFamily="2" charset="-122"/>
              </a:defRPr>
            </a:lvl4pPr>
            <a:lvl5pPr marL="2132330" indent="-228600" eaLnBrk="0" hangingPunct="0">
              <a:defRPr sz="3200">
                <a:solidFill>
                  <a:schemeClr val="tx1"/>
                </a:solidFill>
                <a:latin typeface="Times New Roman" panose="02020603050405020304" pitchFamily="18" charset="0"/>
                <a:ea typeface="宋体" panose="02010600030101010101" pitchFamily="2" charset="-122"/>
              </a:defRPr>
            </a:lvl5pPr>
            <a:lvl6pPr marL="25895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467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039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611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cs typeface="Times New Roman" panose="02020603050405020304" pitchFamily="18" charset="0"/>
              </a:rPr>
              <a:t>3. I</a:t>
            </a:r>
            <a:r>
              <a:rPr lang="en-US" altLang="zh-CN" dirty="0">
                <a:solidFill>
                  <a:srgbClr val="FF3300"/>
                </a:solidFill>
                <a:cs typeface="Times New Roman" panose="02020603050405020304" pitchFamily="18" charset="0"/>
              </a:rPr>
              <a:t>’m different from Huang Lei because</a:t>
            </a:r>
            <a:r>
              <a:rPr lang="en-US" altLang="zh-CN" dirty="0">
                <a:cs typeface="Times New Roman" panose="02020603050405020304" pitchFamily="18" charset="0"/>
              </a:rPr>
              <a:t> I think my best friends should be the same as me. </a:t>
            </a:r>
            <a:endParaRPr lang="en-US" altLang="zh-CN" dirty="0">
              <a:cs typeface="Times New Roman" panose="02020603050405020304" pitchFamily="18" charset="0"/>
            </a:endParaRPr>
          </a:p>
        </p:txBody>
      </p:sp>
      <p:sp>
        <p:nvSpPr>
          <p:cNvPr id="6" name="Text Box 6"/>
          <p:cNvSpPr txBox="1">
            <a:spLocks noChangeArrowheads="1"/>
          </p:cNvSpPr>
          <p:nvPr/>
        </p:nvSpPr>
        <p:spPr bwMode="auto">
          <a:xfrm>
            <a:off x="669581" y="3861049"/>
            <a:ext cx="10683003"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3230" indent="-443230" eaLnBrk="0" hangingPunct="0">
              <a:defRPr sz="3200">
                <a:solidFill>
                  <a:schemeClr val="tx1"/>
                </a:solidFill>
                <a:latin typeface="Times New Roman" panose="02020603050405020304" pitchFamily="18" charset="0"/>
                <a:ea typeface="宋体" panose="02010600030101010101" pitchFamily="2" charset="-122"/>
              </a:defRPr>
            </a:lvl1pPr>
            <a:lvl2pPr marL="1008380" indent="-285750" eaLnBrk="0" hangingPunct="0">
              <a:defRPr sz="3200">
                <a:solidFill>
                  <a:schemeClr val="tx1"/>
                </a:solidFill>
                <a:latin typeface="Times New Roman" panose="02020603050405020304" pitchFamily="18" charset="0"/>
                <a:ea typeface="宋体" panose="02010600030101010101" pitchFamily="2" charset="-122"/>
              </a:defRPr>
            </a:lvl2pPr>
            <a:lvl3pPr marL="1416050" indent="-228600" eaLnBrk="0" hangingPunct="0">
              <a:defRPr sz="3200">
                <a:solidFill>
                  <a:schemeClr val="tx1"/>
                </a:solidFill>
                <a:latin typeface="Times New Roman" panose="02020603050405020304" pitchFamily="18" charset="0"/>
                <a:ea typeface="宋体" panose="02010600030101010101" pitchFamily="2" charset="-122"/>
              </a:defRPr>
            </a:lvl3pPr>
            <a:lvl4pPr marL="1824355" indent="-228600" eaLnBrk="0" hangingPunct="0">
              <a:defRPr sz="3200">
                <a:solidFill>
                  <a:schemeClr val="tx1"/>
                </a:solidFill>
                <a:latin typeface="Times New Roman" panose="02020603050405020304" pitchFamily="18" charset="0"/>
                <a:ea typeface="宋体" panose="02010600030101010101" pitchFamily="2" charset="-122"/>
              </a:defRPr>
            </a:lvl4pPr>
            <a:lvl5pPr marL="2232025" indent="-228600" eaLnBrk="0" hangingPunct="0">
              <a:defRPr sz="3200">
                <a:solidFill>
                  <a:schemeClr val="tx1"/>
                </a:solidFill>
                <a:latin typeface="Times New Roman" panose="02020603050405020304" pitchFamily="18" charset="0"/>
                <a:ea typeface="宋体" panose="02010600030101010101" pitchFamily="2" charset="-122"/>
              </a:defRPr>
            </a:lvl5pPr>
            <a:lvl6pPr marL="26892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1464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6036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608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cs typeface="Times New Roman" panose="02020603050405020304" pitchFamily="18" charset="0"/>
              </a:rPr>
              <a:t>4. My friend </a:t>
            </a:r>
            <a:r>
              <a:rPr lang="en-US" altLang="zh-CN" dirty="0">
                <a:solidFill>
                  <a:srgbClr val="FF3300"/>
                </a:solidFill>
                <a:cs typeface="Times New Roman" panose="02020603050405020304" pitchFamily="18" charset="0"/>
              </a:rPr>
              <a:t>is similar to Yuan Li because</a:t>
            </a:r>
            <a:r>
              <a:rPr lang="en-US" altLang="zh-CN" dirty="0">
                <a:cs typeface="Times New Roman" panose="02020603050405020304" pitchFamily="18" charset="0"/>
              </a:rPr>
              <a:t> she is quiet and likes studying. </a:t>
            </a:r>
            <a:endParaRPr lang="en-US" altLang="zh-CN" dirty="0">
              <a:cs typeface="Times New Roman" panose="02020603050405020304" pitchFamily="18" charset="0"/>
            </a:endParaRPr>
          </a:p>
        </p:txBody>
      </p:sp>
      <p:sp>
        <p:nvSpPr>
          <p:cNvPr id="7" name="Text Box 8"/>
          <p:cNvSpPr txBox="1">
            <a:spLocks noChangeArrowheads="1"/>
          </p:cNvSpPr>
          <p:nvPr/>
        </p:nvSpPr>
        <p:spPr bwMode="auto">
          <a:xfrm>
            <a:off x="663527" y="5085185"/>
            <a:ext cx="1068905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3230" indent="-443230" eaLnBrk="0" hangingPunct="0">
              <a:defRPr sz="3200">
                <a:solidFill>
                  <a:schemeClr val="tx1"/>
                </a:solidFill>
                <a:latin typeface="Times New Roman" panose="02020603050405020304" pitchFamily="18" charset="0"/>
                <a:ea typeface="宋体" panose="02010600030101010101" pitchFamily="2" charset="-122"/>
              </a:defRPr>
            </a:lvl1pPr>
            <a:lvl2pPr marL="1008380" indent="-285750" eaLnBrk="0" hangingPunct="0">
              <a:defRPr sz="3200">
                <a:solidFill>
                  <a:schemeClr val="tx1"/>
                </a:solidFill>
                <a:latin typeface="Times New Roman" panose="02020603050405020304" pitchFamily="18" charset="0"/>
                <a:ea typeface="宋体" panose="02010600030101010101" pitchFamily="2" charset="-122"/>
              </a:defRPr>
            </a:lvl2pPr>
            <a:lvl3pPr marL="1416050" indent="-228600" eaLnBrk="0" hangingPunct="0">
              <a:defRPr sz="3200">
                <a:solidFill>
                  <a:schemeClr val="tx1"/>
                </a:solidFill>
                <a:latin typeface="Times New Roman" panose="02020603050405020304" pitchFamily="18" charset="0"/>
                <a:ea typeface="宋体" panose="02010600030101010101" pitchFamily="2" charset="-122"/>
              </a:defRPr>
            </a:lvl3pPr>
            <a:lvl4pPr marL="1824355" indent="-228600" eaLnBrk="0" hangingPunct="0">
              <a:defRPr sz="3200">
                <a:solidFill>
                  <a:schemeClr val="tx1"/>
                </a:solidFill>
                <a:latin typeface="Times New Roman" panose="02020603050405020304" pitchFamily="18" charset="0"/>
                <a:ea typeface="宋体" panose="02010600030101010101" pitchFamily="2" charset="-122"/>
              </a:defRPr>
            </a:lvl4pPr>
            <a:lvl5pPr marL="2232025" indent="-228600" eaLnBrk="0" hangingPunct="0">
              <a:defRPr sz="3200">
                <a:solidFill>
                  <a:schemeClr val="tx1"/>
                </a:solidFill>
                <a:latin typeface="Times New Roman" panose="02020603050405020304" pitchFamily="18" charset="0"/>
                <a:ea typeface="宋体" panose="02010600030101010101" pitchFamily="2" charset="-122"/>
              </a:defRPr>
            </a:lvl5pPr>
            <a:lvl6pPr marL="26892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1464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6036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608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cs typeface="Times New Roman" panose="02020603050405020304" pitchFamily="18" charset="0"/>
              </a:rPr>
              <a:t>5. I</a:t>
            </a:r>
            <a:r>
              <a:rPr lang="en-US" altLang="zh-CN" dirty="0">
                <a:solidFill>
                  <a:srgbClr val="FF3300"/>
                </a:solidFill>
                <a:cs typeface="Times New Roman" panose="02020603050405020304" pitchFamily="18" charset="0"/>
              </a:rPr>
              <a:t>’m</a:t>
            </a:r>
            <a:r>
              <a:rPr lang="en-US" altLang="zh-CN" dirty="0">
                <a:cs typeface="Times New Roman" panose="02020603050405020304" pitchFamily="18" charset="0"/>
              </a:rPr>
              <a:t> </a:t>
            </a:r>
            <a:r>
              <a:rPr lang="en-US" altLang="zh-CN" dirty="0">
                <a:solidFill>
                  <a:srgbClr val="FF3300"/>
                </a:solidFill>
                <a:cs typeface="Times New Roman" panose="02020603050405020304" pitchFamily="18" charset="0"/>
              </a:rPr>
              <a:t>similar to Carol because</a:t>
            </a:r>
            <a:r>
              <a:rPr lang="en-US" altLang="zh-CN" dirty="0">
                <a:cs typeface="Times New Roman" panose="02020603050405020304" pitchFamily="18" charset="0"/>
              </a:rPr>
              <a:t> I’m funnier than any other kids and I make my friends laugh.</a:t>
            </a:r>
            <a:endParaRPr lang="en-US" altLang="zh-CN" dirty="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Righ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 name="Text Box 5"/>
          <p:cNvSpPr txBox="1">
            <a:spLocks noChangeArrowheads="1"/>
          </p:cNvSpPr>
          <p:nvPr/>
        </p:nvSpPr>
        <p:spPr bwMode="auto">
          <a:xfrm>
            <a:off x="1229740" y="476672"/>
            <a:ext cx="10338868" cy="1791260"/>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dirty="0">
                <a:solidFill>
                  <a:srgbClr val="0000FF"/>
                </a:solidFill>
                <a:latin typeface="Arial" panose="020B0604020202020204" pitchFamily="34" charset="0"/>
              </a:rPr>
              <a:t>Which saying about friends is your favorite? Which friend do you think about when you read this saying? Why? Tell your partner about it. </a:t>
            </a:r>
            <a:endParaRPr lang="en-US" altLang="zh-CN" dirty="0">
              <a:solidFill>
                <a:srgbClr val="0000FF"/>
              </a:solidFill>
              <a:latin typeface="Arial" panose="020B0604020202020204" pitchFamily="34" charset="0"/>
            </a:endParaRPr>
          </a:p>
        </p:txBody>
      </p:sp>
      <p:pic>
        <p:nvPicPr>
          <p:cNvPr id="26631" name="Picture 7" descr="CIMG549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16280" y="2708920"/>
            <a:ext cx="3347224" cy="27363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bwMode="auto">
          <a:xfrm>
            <a:off x="577257" y="2270826"/>
            <a:ext cx="7874214" cy="425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43230" indent="-443230">
              <a:lnSpc>
                <a:spcPct val="120000"/>
              </a:lnSpc>
              <a:spcBef>
                <a:spcPct val="0"/>
              </a:spcBef>
              <a:buFontTx/>
              <a:buNone/>
            </a:pPr>
            <a:r>
              <a:rPr lang="en-US" altLang="zh-CN" b="1" kern="0" dirty="0" smtClean="0">
                <a:latin typeface="Times New Roman" panose="02020603050405020304" pitchFamily="18" charset="0"/>
              </a:rPr>
              <a:t>1. A good friend is like a mirror.</a:t>
            </a:r>
            <a:endParaRPr lang="en-US" altLang="zh-CN" b="1" kern="0" dirty="0" smtClean="0">
              <a:latin typeface="Times New Roman" panose="02020603050405020304" pitchFamily="18" charset="0"/>
            </a:endParaRPr>
          </a:p>
          <a:p>
            <a:pPr marL="443230" indent="-443230">
              <a:lnSpc>
                <a:spcPct val="120000"/>
              </a:lnSpc>
              <a:spcBef>
                <a:spcPct val="0"/>
              </a:spcBef>
              <a:buFontTx/>
              <a:buNone/>
            </a:pPr>
            <a:r>
              <a:rPr lang="en-US" altLang="zh-CN" b="1" kern="0" dirty="0" smtClean="0">
                <a:latin typeface="Times New Roman" panose="02020603050405020304" pitchFamily="18" charset="0"/>
              </a:rPr>
              <a:t>2. Friends are like books — you don’t need a lot of them as long as they’re good.</a:t>
            </a:r>
            <a:endParaRPr lang="en-US" altLang="zh-CN" b="1" kern="0" dirty="0" smtClean="0">
              <a:latin typeface="Times New Roman" panose="02020603050405020304" pitchFamily="18" charset="0"/>
            </a:endParaRPr>
          </a:p>
          <a:p>
            <a:pPr marL="443230" indent="-443230">
              <a:lnSpc>
                <a:spcPct val="120000"/>
              </a:lnSpc>
              <a:spcBef>
                <a:spcPct val="0"/>
              </a:spcBef>
              <a:buFontTx/>
              <a:buNone/>
            </a:pPr>
            <a:r>
              <a:rPr lang="en-US" altLang="zh-CN" b="1" kern="0" dirty="0" smtClean="0">
                <a:latin typeface="Times New Roman" panose="02020603050405020304" pitchFamily="18" charset="0"/>
              </a:rPr>
              <a:t>3. My best friend helps to bring out the best in me.</a:t>
            </a:r>
            <a:endParaRPr lang="en-US" altLang="zh-CN" b="1" kern="0" dirty="0" smtClean="0">
              <a:latin typeface="Times New Roman" panose="02020603050405020304" pitchFamily="18" charset="0"/>
            </a:endParaRPr>
          </a:p>
          <a:p>
            <a:pPr marL="443230" indent="-443230">
              <a:lnSpc>
                <a:spcPct val="120000"/>
              </a:lnSpc>
              <a:spcBef>
                <a:spcPct val="0"/>
              </a:spcBef>
              <a:buFontTx/>
              <a:buNone/>
            </a:pPr>
            <a:r>
              <a:rPr lang="en-US" altLang="zh-CN" b="1" kern="0" dirty="0" smtClean="0">
                <a:latin typeface="Times New Roman" panose="02020603050405020304" pitchFamily="18" charset="0"/>
              </a:rPr>
              <a:t>4. A true friend reaches for your hand and touches your heart.</a:t>
            </a:r>
            <a:endParaRPr lang="en-US" altLang="zh-CN" b="1" kern="0" dirty="0" smtClean="0">
              <a:latin typeface="Times New Roman" panose="02020603050405020304"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872" y="548680"/>
            <a:ext cx="681558" cy="681558"/>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微信图片_20231011225857"/>
          <p:cNvPicPr>
            <a:picLocks noChangeAspect="1"/>
          </p:cNvPicPr>
          <p:nvPr>
            <p:custDataLst>
              <p:tags r:id="rId1"/>
            </p:custDataLst>
          </p:nvPr>
        </p:nvPicPr>
        <p:blipFill>
          <a:blip r:embed="rId2"/>
          <a:stretch>
            <a:fillRect/>
          </a:stretch>
        </p:blipFill>
        <p:spPr>
          <a:xfrm>
            <a:off x="90805" y="0"/>
            <a:ext cx="12101195" cy="685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9000" b="-9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816" y="1162919"/>
            <a:ext cx="3024336" cy="857730"/>
          </a:xfrm>
          <a:prstGeom prst="rect">
            <a:avLst/>
          </a:prstGeom>
        </p:spPr>
      </p:pic>
      <p:sp>
        <p:nvSpPr>
          <p:cNvPr id="10" name="文本框 8"/>
          <p:cNvSpPr/>
          <p:nvPr/>
        </p:nvSpPr>
        <p:spPr>
          <a:xfrm>
            <a:off x="1552489" y="2341030"/>
            <a:ext cx="5016117" cy="631711"/>
          </a:xfrm>
          <a:prstGeom prst="rect">
            <a:avLst/>
          </a:prstGeom>
          <a:noFill/>
          <a:ln>
            <a:noFill/>
            <a:miter lim="800000"/>
          </a:ln>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dirty="0">
                <a:latin typeface="Times New Roman" panose="02020603050405020304" pitchFamily="18" charset="0"/>
                <a:cs typeface="Times New Roman" panose="02020603050405020304" pitchFamily="18" charset="0"/>
                <a:sym typeface="Arial" panose="020B0604020202020204" pitchFamily="34" charset="0"/>
              </a:rPr>
              <a:t>What makes a good friend?</a:t>
            </a:r>
            <a:endParaRPr lang="en-US" altLang="zh-CN" sz="3200" b="1"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11" name="矩形 6"/>
          <p:cNvSpPr/>
          <p:nvPr/>
        </p:nvSpPr>
        <p:spPr>
          <a:xfrm>
            <a:off x="1703512" y="3284984"/>
            <a:ext cx="4879975" cy="2995435"/>
          </a:xfrm>
          <a:prstGeom prst="rect">
            <a:avLst/>
          </a:prstGeom>
          <a:noFill/>
          <a:ln>
            <a:solidFill>
              <a:schemeClr val="accent1"/>
            </a:solid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algn="ctr" eaLnBrk="1" hangingPunct="1">
              <a:lnSpc>
                <a:spcPct val="120000"/>
              </a:lnSpc>
            </a:pPr>
            <a:r>
              <a:rPr lang="en-US" altLang="zh-CN" sz="3200" b="1" i="1" dirty="0">
                <a:latin typeface="Times New Roman" panose="02020603050405020304" pitchFamily="18" charset="0"/>
                <a:cs typeface="Times New Roman" panose="02020603050405020304" pitchFamily="18" charset="0"/>
                <a:sym typeface="Arial" panose="020B0604020202020204" pitchFamily="34" charset="0"/>
              </a:rPr>
              <a:t>truly cares about me</a:t>
            </a:r>
            <a:endParaRPr lang="en-US" altLang="zh-CN" sz="3200" b="1" i="1" dirty="0">
              <a:latin typeface="Times New Roman" panose="02020603050405020304" pitchFamily="18" charset="0"/>
              <a:cs typeface="Times New Roman" panose="02020603050405020304" pitchFamily="18" charset="0"/>
              <a:sym typeface="Arial" panose="020B0604020202020204" pitchFamily="34" charset="0"/>
            </a:endParaRPr>
          </a:p>
          <a:p>
            <a:pPr marL="0" lvl="0" indent="0" algn="ctr" eaLnBrk="1" hangingPunct="1">
              <a:lnSpc>
                <a:spcPct val="120000"/>
              </a:lnSpc>
            </a:pPr>
            <a:r>
              <a:rPr lang="en-US" altLang="zh-CN" sz="3200" b="1" i="1" dirty="0">
                <a:latin typeface="Times New Roman" panose="02020603050405020304" pitchFamily="18" charset="0"/>
                <a:cs typeface="Times New Roman" panose="02020603050405020304" pitchFamily="18" charset="0"/>
                <a:sym typeface="Arial" panose="020B0604020202020204" pitchFamily="34" charset="0"/>
              </a:rPr>
              <a:t>makes me laugh </a:t>
            </a:r>
            <a:endParaRPr lang="en-US" altLang="zh-CN" sz="3200" b="1" i="1" dirty="0">
              <a:latin typeface="Times New Roman" panose="02020603050405020304" pitchFamily="18" charset="0"/>
              <a:cs typeface="Times New Roman" panose="02020603050405020304" pitchFamily="18" charset="0"/>
              <a:sym typeface="Arial" panose="020B0604020202020204" pitchFamily="34" charset="0"/>
            </a:endParaRPr>
          </a:p>
          <a:p>
            <a:pPr marL="0" lvl="0" indent="0" algn="ctr" eaLnBrk="1" hangingPunct="1">
              <a:lnSpc>
                <a:spcPct val="120000"/>
              </a:lnSpc>
            </a:pPr>
            <a:r>
              <a:rPr lang="en-US" altLang="zh-CN" sz="3200" b="1" i="1" dirty="0">
                <a:latin typeface="Times New Roman" panose="02020603050405020304" pitchFamily="18" charset="0"/>
                <a:cs typeface="Times New Roman" panose="02020603050405020304" pitchFamily="18" charset="0"/>
                <a:sym typeface="Arial" panose="020B0604020202020204" pitchFamily="34" charset="0"/>
              </a:rPr>
              <a:t>a good listener</a:t>
            </a:r>
            <a:endParaRPr lang="en-US" altLang="zh-CN" sz="3200" b="1" i="1" dirty="0">
              <a:latin typeface="Times New Roman" panose="02020603050405020304" pitchFamily="18" charset="0"/>
              <a:cs typeface="Times New Roman" panose="02020603050405020304" pitchFamily="18" charset="0"/>
              <a:sym typeface="Arial" panose="020B0604020202020204" pitchFamily="34" charset="0"/>
            </a:endParaRPr>
          </a:p>
          <a:p>
            <a:pPr marL="0" lvl="0" indent="0" algn="ctr" eaLnBrk="1" hangingPunct="1">
              <a:lnSpc>
                <a:spcPct val="120000"/>
              </a:lnSpc>
            </a:pPr>
            <a:r>
              <a:rPr lang="en-US" altLang="zh-CN" sz="3200" b="1" i="1" dirty="0">
                <a:latin typeface="Times New Roman" panose="02020603050405020304" pitchFamily="18" charset="0"/>
                <a:cs typeface="Times New Roman" panose="02020603050405020304" pitchFamily="18" charset="0"/>
                <a:sym typeface="Arial" panose="020B0604020202020204" pitchFamily="34" charset="0"/>
              </a:rPr>
              <a:t>have the same interests</a:t>
            </a:r>
            <a:endParaRPr lang="en-US" altLang="zh-CN" sz="3200" b="1" i="1" dirty="0">
              <a:latin typeface="Times New Roman" panose="02020603050405020304" pitchFamily="18" charset="0"/>
              <a:cs typeface="Times New Roman" panose="02020603050405020304" pitchFamily="18" charset="0"/>
              <a:sym typeface="Arial" panose="020B0604020202020204" pitchFamily="34" charset="0"/>
            </a:endParaRPr>
          </a:p>
          <a:p>
            <a:pPr marL="0" lvl="0" indent="0" algn="ctr" eaLnBrk="1" hangingPunct="1">
              <a:lnSpc>
                <a:spcPct val="120000"/>
              </a:lnSpc>
            </a:pPr>
            <a:r>
              <a:rPr lang="en-US" altLang="zh-CN" sz="3200" b="1" dirty="0">
                <a:latin typeface="Times New Roman" panose="02020603050405020304" pitchFamily="18" charset="0"/>
                <a:cs typeface="Times New Roman" panose="02020603050405020304" pitchFamily="18" charset="0"/>
                <a:sym typeface="Arial" panose="020B0604020202020204" pitchFamily="34" charset="0"/>
              </a:rPr>
              <a:t>...</a:t>
            </a:r>
            <a:endParaRPr lang="en-US" altLang="zh-CN" sz="3200" b="1" dirty="0">
              <a:latin typeface="Times New Roman" panose="02020603050405020304" pitchFamily="18" charset="0"/>
              <a:cs typeface="Times New Roman" panose="02020603050405020304" pitchFamily="18" charset="0"/>
              <a:sym typeface="Arial" panose="020B0604020202020204" pitchFamily="34" charset="0"/>
            </a:endParaRPr>
          </a:p>
        </p:txBody>
      </p:sp>
      <p:pic>
        <p:nvPicPr>
          <p:cNvPr id="12" name="图片 1"/>
          <p:cNvPicPr>
            <a:picLocks noChangeAspect="1"/>
          </p:cNvPicPr>
          <p:nvPr/>
        </p:nvPicPr>
        <p:blipFill>
          <a:blip r:embed="rId3"/>
          <a:stretch>
            <a:fillRect/>
          </a:stretch>
        </p:blipFill>
        <p:spPr>
          <a:xfrm>
            <a:off x="7176120" y="2158649"/>
            <a:ext cx="3675389" cy="4121770"/>
          </a:xfrm>
          <a:prstGeom prst="rect">
            <a:avLst/>
          </a:prstGeom>
          <a:noFill/>
          <a:ln>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blinds(horizontal)">
                                      <p:cBhvr>
                                        <p:cTn id="10" dur="500" fill="hold"/>
                                        <p:tgtEl>
                                          <p:spTgt spid="11">
                                            <p:txEl>
                                              <p:pRg st="0" end="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blinds(horizontal)">
                                      <p:cBhvr>
                                        <p:cTn id="13" dur="500" fill="hold"/>
                                        <p:tgtEl>
                                          <p:spTgt spid="11">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blinds(horizontal)">
                                      <p:cBhvr>
                                        <p:cTn id="16" dur="500" fill="hold"/>
                                        <p:tgtEl>
                                          <p:spTgt spid="11">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blinds(horizontal)">
                                      <p:cBhvr>
                                        <p:cTn id="19" dur="500" fill="hold"/>
                                        <p:tgtEl>
                                          <p:spTgt spid="11">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blinds(horizontal)">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圆角矩形 2"/>
          <p:cNvSpPr/>
          <p:nvPr/>
        </p:nvSpPr>
        <p:spPr>
          <a:xfrm>
            <a:off x="3503712" y="764704"/>
            <a:ext cx="5112568" cy="648072"/>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138" name="Rectangle 2"/>
          <p:cNvSpPr>
            <a:spLocks noChangeArrowheads="1"/>
          </p:cNvSpPr>
          <p:nvPr/>
        </p:nvSpPr>
        <p:spPr bwMode="auto">
          <a:xfrm>
            <a:off x="1415480" y="764704"/>
            <a:ext cx="9289032" cy="541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lang="en-US" altLang="zh-CN" sz="3200" dirty="0">
                <a:solidFill>
                  <a:schemeClr val="bg1"/>
                </a:solidFill>
              </a:rPr>
              <a:t>More sayings about friends</a:t>
            </a:r>
            <a:endParaRPr lang="en-US" altLang="zh-CN" sz="3200" dirty="0">
              <a:solidFill>
                <a:schemeClr val="bg1"/>
              </a:solidFill>
            </a:endParaRPr>
          </a:p>
          <a:p>
            <a:pPr>
              <a:lnSpc>
                <a:spcPct val="120000"/>
              </a:lnSpc>
            </a:pPr>
            <a:r>
              <a:rPr lang="en-US" altLang="zh-CN" sz="3200" dirty="0"/>
              <a:t>A friend in need is a friend indeed. </a:t>
            </a:r>
            <a:endParaRPr lang="en-US" altLang="zh-CN" sz="3200" dirty="0"/>
          </a:p>
          <a:p>
            <a:pPr>
              <a:lnSpc>
                <a:spcPct val="120000"/>
              </a:lnSpc>
            </a:pPr>
            <a:r>
              <a:rPr lang="zh-CN" altLang="en-US" sz="3200" dirty="0"/>
              <a:t>患难见真情。</a:t>
            </a:r>
            <a:endParaRPr lang="en-US" altLang="zh-CN" sz="3200" dirty="0"/>
          </a:p>
          <a:p>
            <a:pPr>
              <a:lnSpc>
                <a:spcPct val="120000"/>
              </a:lnSpc>
            </a:pPr>
            <a:r>
              <a:rPr lang="en-US" altLang="zh-CN" sz="3200" dirty="0"/>
              <a:t>A friend is easier lost than found. </a:t>
            </a:r>
            <a:endParaRPr lang="en-US" altLang="zh-CN" sz="3200" dirty="0"/>
          </a:p>
          <a:p>
            <a:pPr>
              <a:lnSpc>
                <a:spcPct val="120000"/>
              </a:lnSpc>
            </a:pPr>
            <a:r>
              <a:rPr lang="zh-CN" altLang="en-US" sz="3200" dirty="0"/>
              <a:t>得朋友难</a:t>
            </a:r>
            <a:r>
              <a:rPr lang="en-US" altLang="zh-CN" sz="3200" dirty="0"/>
              <a:t>, </a:t>
            </a:r>
            <a:r>
              <a:rPr lang="zh-CN" altLang="en-US" sz="3200" dirty="0"/>
              <a:t>失朋友易。  </a:t>
            </a:r>
            <a:endParaRPr lang="zh-CN" altLang="en-US" sz="3200" dirty="0"/>
          </a:p>
          <a:p>
            <a:pPr>
              <a:lnSpc>
                <a:spcPct val="120000"/>
              </a:lnSpc>
            </a:pPr>
            <a:r>
              <a:rPr lang="en-US" altLang="zh-CN" sz="3200" dirty="0"/>
              <a:t>A friend is never known till a man has need.   </a:t>
            </a:r>
            <a:endParaRPr lang="en-US" altLang="zh-CN" sz="3200" dirty="0" smtClean="0"/>
          </a:p>
          <a:p>
            <a:pPr>
              <a:lnSpc>
                <a:spcPct val="120000"/>
              </a:lnSpc>
            </a:pPr>
            <a:r>
              <a:rPr lang="zh-CN" altLang="en-US" sz="3200" dirty="0" smtClean="0"/>
              <a:t>需要</a:t>
            </a:r>
            <a:r>
              <a:rPr lang="zh-CN" altLang="en-US" sz="3200" dirty="0"/>
              <a:t>之时方知友。</a:t>
            </a:r>
            <a:endParaRPr lang="zh-CN" altLang="en-US" sz="3200" dirty="0"/>
          </a:p>
          <a:p>
            <a:pPr>
              <a:lnSpc>
                <a:spcPct val="120000"/>
              </a:lnSpc>
            </a:pPr>
            <a:r>
              <a:rPr lang="en-US" altLang="zh-CN" sz="3200" dirty="0"/>
              <a:t>A friend without faults will never be found.   </a:t>
            </a:r>
            <a:endParaRPr lang="en-US" altLang="zh-CN" sz="3200" dirty="0" smtClean="0"/>
          </a:p>
          <a:p>
            <a:pPr>
              <a:lnSpc>
                <a:spcPct val="120000"/>
              </a:lnSpc>
            </a:pPr>
            <a:r>
              <a:rPr lang="zh-CN" altLang="en-US" sz="3200" dirty="0" smtClean="0"/>
              <a:t>没有</a:t>
            </a:r>
            <a:r>
              <a:rPr lang="zh-CN" altLang="en-US" sz="3200" dirty="0"/>
              <a:t>十全十美的朋友。</a:t>
            </a:r>
            <a:endParaRPr lang="zh-CN" altLang="en-US" sz="32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1635360"/>
            <a:ext cx="3292987" cy="215873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138">
                                            <p:txEl>
                                              <p:pRg st="1" end="1"/>
                                            </p:txEl>
                                          </p:spTgt>
                                        </p:tgtEl>
                                        <p:attrNameLst>
                                          <p:attrName>style.visibility</p:attrName>
                                        </p:attrNameLst>
                                      </p:cBhvr>
                                      <p:to>
                                        <p:strVal val="visible"/>
                                      </p:to>
                                    </p:set>
                                    <p:animEffect transition="in" filter="blinds(horizontal)">
                                      <p:cBhvr>
                                        <p:cTn id="7" dur="500"/>
                                        <p:tgtEl>
                                          <p:spTgt spid="91138">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1138">
                                            <p:txEl>
                                              <p:pRg st="2" end="2"/>
                                            </p:txEl>
                                          </p:spTgt>
                                        </p:tgtEl>
                                        <p:attrNameLst>
                                          <p:attrName>style.visibility</p:attrName>
                                        </p:attrNameLst>
                                      </p:cBhvr>
                                      <p:to>
                                        <p:strVal val="visible"/>
                                      </p:to>
                                    </p:set>
                                    <p:animEffect transition="in" filter="blinds(horizontal)">
                                      <p:cBhvr>
                                        <p:cTn id="10" dur="500"/>
                                        <p:tgtEl>
                                          <p:spTgt spid="91138">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1138">
                                            <p:txEl>
                                              <p:pRg st="3" end="3"/>
                                            </p:txEl>
                                          </p:spTgt>
                                        </p:tgtEl>
                                        <p:attrNameLst>
                                          <p:attrName>style.visibility</p:attrName>
                                        </p:attrNameLst>
                                      </p:cBhvr>
                                      <p:to>
                                        <p:strVal val="visible"/>
                                      </p:to>
                                    </p:set>
                                    <p:animEffect transition="in" filter="blinds(horizontal)">
                                      <p:cBhvr>
                                        <p:cTn id="13" dur="500"/>
                                        <p:tgtEl>
                                          <p:spTgt spid="91138">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91138">
                                            <p:txEl>
                                              <p:pRg st="4" end="4"/>
                                            </p:txEl>
                                          </p:spTgt>
                                        </p:tgtEl>
                                        <p:attrNameLst>
                                          <p:attrName>style.visibility</p:attrName>
                                        </p:attrNameLst>
                                      </p:cBhvr>
                                      <p:to>
                                        <p:strVal val="visible"/>
                                      </p:to>
                                    </p:set>
                                    <p:animEffect transition="in" filter="blinds(horizontal)">
                                      <p:cBhvr>
                                        <p:cTn id="16" dur="500"/>
                                        <p:tgtEl>
                                          <p:spTgt spid="91138">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91138">
                                            <p:txEl>
                                              <p:pRg st="5" end="5"/>
                                            </p:txEl>
                                          </p:spTgt>
                                        </p:tgtEl>
                                        <p:attrNameLst>
                                          <p:attrName>style.visibility</p:attrName>
                                        </p:attrNameLst>
                                      </p:cBhvr>
                                      <p:to>
                                        <p:strVal val="visible"/>
                                      </p:to>
                                    </p:set>
                                    <p:animEffect transition="in" filter="blinds(horizontal)">
                                      <p:cBhvr>
                                        <p:cTn id="19" dur="500"/>
                                        <p:tgtEl>
                                          <p:spTgt spid="91138">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91138">
                                            <p:txEl>
                                              <p:pRg st="6" end="6"/>
                                            </p:txEl>
                                          </p:spTgt>
                                        </p:tgtEl>
                                        <p:attrNameLst>
                                          <p:attrName>style.visibility</p:attrName>
                                        </p:attrNameLst>
                                      </p:cBhvr>
                                      <p:to>
                                        <p:strVal val="visible"/>
                                      </p:to>
                                    </p:set>
                                    <p:animEffect transition="in" filter="blinds(horizontal)">
                                      <p:cBhvr>
                                        <p:cTn id="22" dur="500"/>
                                        <p:tgtEl>
                                          <p:spTgt spid="91138">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91138">
                                            <p:txEl>
                                              <p:pRg st="7" end="7"/>
                                            </p:txEl>
                                          </p:spTgt>
                                        </p:tgtEl>
                                        <p:attrNameLst>
                                          <p:attrName>style.visibility</p:attrName>
                                        </p:attrNameLst>
                                      </p:cBhvr>
                                      <p:to>
                                        <p:strVal val="visible"/>
                                      </p:to>
                                    </p:set>
                                    <p:animEffect transition="in" filter="blinds(horizontal)">
                                      <p:cBhvr>
                                        <p:cTn id="25" dur="500"/>
                                        <p:tgtEl>
                                          <p:spTgt spid="91138">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91138">
                                            <p:txEl>
                                              <p:pRg st="8" end="8"/>
                                            </p:txEl>
                                          </p:spTgt>
                                        </p:tgtEl>
                                        <p:attrNameLst>
                                          <p:attrName>style.visibility</p:attrName>
                                        </p:attrNameLst>
                                      </p:cBhvr>
                                      <p:to>
                                        <p:strVal val="visible"/>
                                      </p:to>
                                    </p:set>
                                    <p:animEffect transition="in" filter="blinds(horizontal)">
                                      <p:cBhvr>
                                        <p:cTn id="28" dur="500"/>
                                        <p:tgtEl>
                                          <p:spTgt spid="9113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1055440" y="1268760"/>
            <a:ext cx="10081120" cy="2653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3200" dirty="0"/>
              <a:t>Friendship is like money, easier made than </a:t>
            </a:r>
            <a:r>
              <a:rPr lang="en-US" altLang="zh-CN" sz="3200" dirty="0" smtClean="0"/>
              <a:t>kept.</a:t>
            </a:r>
            <a:endParaRPr lang="en-US" altLang="zh-CN" sz="3200" dirty="0" smtClean="0"/>
          </a:p>
          <a:p>
            <a:pPr>
              <a:lnSpc>
                <a:spcPct val="130000"/>
              </a:lnSpc>
            </a:pPr>
            <a:r>
              <a:rPr lang="zh-CN" altLang="en-US" sz="3200" dirty="0" smtClean="0"/>
              <a:t>友谊</a:t>
            </a:r>
            <a:r>
              <a:rPr lang="zh-CN" altLang="en-US" sz="3200" dirty="0"/>
              <a:t>如金钱一般，容易得到却不易保持。</a:t>
            </a:r>
            <a:endParaRPr lang="zh-CN" altLang="en-US" sz="3200" dirty="0"/>
          </a:p>
          <a:p>
            <a:pPr>
              <a:lnSpc>
                <a:spcPct val="130000"/>
              </a:lnSpc>
            </a:pPr>
            <a:r>
              <a:rPr lang="en-US" altLang="zh-CN" sz="3200" dirty="0"/>
              <a:t>What is a friend? A single soul dwelling in two bodies.</a:t>
            </a:r>
            <a:endParaRPr lang="en-US" altLang="zh-CN" sz="3200" dirty="0"/>
          </a:p>
          <a:p>
            <a:pPr>
              <a:lnSpc>
                <a:spcPct val="130000"/>
              </a:lnSpc>
            </a:pPr>
            <a:r>
              <a:rPr lang="zh-CN" altLang="en-US" sz="3200" dirty="0"/>
              <a:t>朋友是什么</a:t>
            </a:r>
            <a:r>
              <a:rPr lang="en-US" altLang="zh-CN" sz="3200" dirty="0" smtClean="0"/>
              <a:t>? </a:t>
            </a:r>
            <a:r>
              <a:rPr lang="zh-CN" altLang="en-US" sz="3200" dirty="0" smtClean="0"/>
              <a:t>两</a:t>
            </a:r>
            <a:r>
              <a:rPr lang="zh-CN" altLang="en-US" sz="3200" dirty="0"/>
              <a:t>幅躯壳拥有同一个灵魂。 </a:t>
            </a:r>
            <a:endParaRPr lang="zh-CN" altLang="en-US" sz="32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2304" y="3356992"/>
            <a:ext cx="2800350" cy="1800225"/>
          </a:xfrm>
          <a:prstGeom prst="rect">
            <a:avLst/>
          </a:prstGeom>
        </p:spPr>
      </p:pic>
      <p:sp>
        <p:nvSpPr>
          <p:cNvPr id="3" name="圆角矩形 2"/>
          <p:cNvSpPr/>
          <p:nvPr/>
        </p:nvSpPr>
        <p:spPr>
          <a:xfrm>
            <a:off x="1532073" y="4653136"/>
            <a:ext cx="6840760" cy="720080"/>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latin typeface="Times New Roman" panose="02020603050405020304" pitchFamily="18" charset="0"/>
                <a:cs typeface="Times New Roman" panose="02020603050405020304" pitchFamily="18" charset="0"/>
              </a:rPr>
              <a:t>Which saying do you like best? Why?</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srcRect l="7370" t="1759"/>
          <a:stretch>
            <a:fillRect/>
          </a:stretch>
        </p:blipFill>
        <p:spPr>
          <a:xfrm>
            <a:off x="3359696" y="1592263"/>
            <a:ext cx="5832648" cy="5185103"/>
          </a:xfrm>
          <a:prstGeom prst="rect">
            <a:avLst/>
          </a:prstGeom>
        </p:spPr>
      </p:pic>
      <p:sp>
        <p:nvSpPr>
          <p:cNvPr id="34824" name="文本框 7"/>
          <p:cNvSpPr/>
          <p:nvPr/>
        </p:nvSpPr>
        <p:spPr>
          <a:xfrm>
            <a:off x="2495600" y="687595"/>
            <a:ext cx="7134507" cy="683264"/>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dirty="0" smtClean="0">
                <a:latin typeface="Times New Roman" panose="02020603050405020304" pitchFamily="18" charset="0"/>
                <a:cs typeface="Times New Roman" panose="02020603050405020304" pitchFamily="18" charset="0"/>
              </a:rPr>
              <a:t>What's </a:t>
            </a:r>
            <a:r>
              <a:rPr lang="en-US" altLang="zh-CN" sz="3200" b="1" dirty="0">
                <a:latin typeface="Times New Roman" panose="02020603050405020304" pitchFamily="18" charset="0"/>
                <a:cs typeface="Times New Roman" panose="02020603050405020304" pitchFamily="18" charset="0"/>
              </a:rPr>
              <a:t>his/her opinion about a friend?</a:t>
            </a:r>
            <a:endParaRPr lang="en-US" altLang="zh-CN" sz="3200" b="1" dirty="0">
              <a:latin typeface="Times New Roman" panose="02020603050405020304" pitchFamily="18" charset="0"/>
              <a:cs typeface="Times New Roman" panose="02020603050405020304" pitchFamily="18" charset="0"/>
            </a:endParaRPr>
          </a:p>
        </p:txBody>
      </p:sp>
      <p:sp>
        <p:nvSpPr>
          <p:cNvPr id="34825" name="圆角矩形 2"/>
          <p:cNvSpPr/>
          <p:nvPr/>
        </p:nvSpPr>
        <p:spPr>
          <a:xfrm>
            <a:off x="479376" y="1509924"/>
            <a:ext cx="3173759" cy="171809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Friends are like </a:t>
            </a:r>
            <a:r>
              <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mn-ea"/>
                <a:cs typeface="Times New Roman" panose="02020603050405020304" pitchFamily="18" charset="0"/>
              </a:rPr>
              <a:t>books–you </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don't need a lot of them as long as they're good.</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4826" name="圆角矩形 5"/>
          <p:cNvSpPr/>
          <p:nvPr/>
        </p:nvSpPr>
        <p:spPr>
          <a:xfrm>
            <a:off x="686407" y="3573016"/>
            <a:ext cx="2664296" cy="75088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A good friend is  like a mirror.</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4827" name="圆角矩形 8"/>
          <p:cNvSpPr/>
          <p:nvPr/>
        </p:nvSpPr>
        <p:spPr>
          <a:xfrm>
            <a:off x="8688288" y="2996952"/>
            <a:ext cx="2952328" cy="145097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A friend often helps to bring out the best in me. </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4828" name="圆角矩形 9"/>
          <p:cNvSpPr/>
          <p:nvPr/>
        </p:nvSpPr>
        <p:spPr>
          <a:xfrm>
            <a:off x="8428360" y="5127128"/>
            <a:ext cx="3212256" cy="145097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A true friend reaches for your hand and touches your heart.</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825"/>
                                        </p:tgtEl>
                                        <p:attrNameLst>
                                          <p:attrName>style.visibility</p:attrName>
                                        </p:attrNameLst>
                                      </p:cBhvr>
                                      <p:to>
                                        <p:strVal val="visible"/>
                                      </p:to>
                                    </p:set>
                                    <p:animEffect transition="in" filter="wipe(down)">
                                      <p:cBhvr>
                                        <p:cTn id="7" dur="500" fill="hold"/>
                                        <p:tgtEl>
                                          <p:spTgt spid="348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826"/>
                                        </p:tgtEl>
                                        <p:attrNameLst>
                                          <p:attrName>style.visibility</p:attrName>
                                        </p:attrNameLst>
                                      </p:cBhvr>
                                      <p:to>
                                        <p:strVal val="visible"/>
                                      </p:to>
                                    </p:set>
                                    <p:animEffect transition="in" filter="wipe(down)">
                                      <p:cBhvr>
                                        <p:cTn id="12" dur="500" fill="hold"/>
                                        <p:tgtEl>
                                          <p:spTgt spid="348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827"/>
                                        </p:tgtEl>
                                        <p:attrNameLst>
                                          <p:attrName>style.visibility</p:attrName>
                                        </p:attrNameLst>
                                      </p:cBhvr>
                                      <p:to>
                                        <p:strVal val="visible"/>
                                      </p:to>
                                    </p:set>
                                    <p:animEffect transition="in" filter="wipe(down)">
                                      <p:cBhvr>
                                        <p:cTn id="17" dur="500" fill="hold"/>
                                        <p:tgtEl>
                                          <p:spTgt spid="348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4828"/>
                                        </p:tgtEl>
                                        <p:attrNameLst>
                                          <p:attrName>style.visibility</p:attrName>
                                        </p:attrNameLst>
                                      </p:cBhvr>
                                      <p:to>
                                        <p:strVal val="visible"/>
                                      </p:to>
                                    </p:set>
                                    <p:animEffect transition="in" filter="wipe(down)">
                                      <p:cBhvr>
                                        <p:cTn id="22" dur="500" fill="hold"/>
                                        <p:tgtEl>
                                          <p:spTgt spid="34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5" grpId="0" animBg="1"/>
      <p:bldP spid="34826" grpId="0" animBg="1"/>
      <p:bldP spid="34827" grpId="0" animBg="1"/>
      <p:bldP spid="3482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695400" y="1124744"/>
            <a:ext cx="9145016" cy="658642"/>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dirty="0">
                <a:solidFill>
                  <a:srgbClr val="0000FF"/>
                </a:solidFill>
                <a:latin typeface="Arial" panose="020B0604020202020204" pitchFamily="34" charset="0"/>
              </a:rPr>
              <a:t>Complete the table according to the passage.</a:t>
            </a:r>
            <a:endParaRPr lang="en-US" altLang="zh-CN" dirty="0">
              <a:solidFill>
                <a:srgbClr val="0000FF"/>
              </a:solidFill>
              <a:latin typeface="Arial" panose="020B0604020202020204" pitchFamily="34" charset="0"/>
            </a:endParaRPr>
          </a:p>
        </p:txBody>
      </p:sp>
      <p:graphicFrame>
        <p:nvGraphicFramePr>
          <p:cNvPr id="69758" name="Group 126"/>
          <p:cNvGraphicFramePr>
            <a:graphicFrameLocks noGrp="1"/>
          </p:cNvGraphicFramePr>
          <p:nvPr/>
        </p:nvGraphicFramePr>
        <p:xfrm>
          <a:off x="551384" y="2352640"/>
          <a:ext cx="10945215" cy="3108960"/>
        </p:xfrm>
        <a:graphic>
          <a:graphicData uri="http://schemas.openxmlformats.org/drawingml/2006/table">
            <a:tbl>
              <a:tblPr/>
              <a:tblGrid>
                <a:gridCol w="2131974"/>
                <a:gridCol w="4235292"/>
                <a:gridCol w="4577949"/>
              </a:tblGrid>
              <a:tr h="5111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3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rPr>
                        <a:t>Similarities </a:t>
                      </a:r>
                      <a:endPar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rPr>
                        <a:t>(</a:t>
                      </a:r>
                      <a:r>
                        <a:rPr kumimoji="0" lang="zh-CN" altLang="en-US"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rPr>
                        <a:t>相似之处</a:t>
                      </a:r>
                      <a:r>
                        <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rPr>
                        <a:t>)</a:t>
                      </a:r>
                      <a:endPar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rPr>
                        <a:t>Differences</a:t>
                      </a:r>
                      <a:endPar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CC"/>
                    </a:solidFill>
                  </a:tcPr>
                </a:tc>
              </a:tr>
              <a:tr h="14620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rPr>
                        <a:t>Jeff Green</a:t>
                      </a:r>
                      <a:endPar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rPr>
                        <a:t>and Yuan Li</a:t>
                      </a:r>
                      <a:endPar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They are   </a:t>
                      </a:r>
                      <a:endPar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both _____.</a:t>
                      </a:r>
                      <a:endPar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358775" marR="0" lvl="0" indent="-358775"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◆They both enjoy studying together.</a:t>
                      </a:r>
                      <a:endPar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Jeff is more serious.</a:t>
                      </a:r>
                      <a:endPar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444500" marR="0" lvl="0" indent="-44450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◆Jeff _______ _______ in class.</a:t>
                      </a:r>
                      <a:endPar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9718" name="Rectangle 86"/>
          <p:cNvSpPr>
            <a:spLocks noChangeArrowheads="1"/>
          </p:cNvSpPr>
          <p:nvPr/>
        </p:nvSpPr>
        <p:spPr bwMode="auto">
          <a:xfrm>
            <a:off x="4007768" y="3846442"/>
            <a:ext cx="11753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3200" dirty="0">
                <a:solidFill>
                  <a:srgbClr val="FF0000"/>
                </a:solidFill>
              </a:rPr>
              <a:t>quiet </a:t>
            </a:r>
            <a:endParaRPr lang="en-US" altLang="zh-CN" sz="3200" dirty="0">
              <a:solidFill>
                <a:srgbClr val="FF0000"/>
              </a:solidFill>
            </a:endParaRPr>
          </a:p>
        </p:txBody>
      </p:sp>
      <p:sp>
        <p:nvSpPr>
          <p:cNvPr id="69723" name="Rectangle 91"/>
          <p:cNvSpPr>
            <a:spLocks noChangeArrowheads="1"/>
          </p:cNvSpPr>
          <p:nvPr/>
        </p:nvSpPr>
        <p:spPr bwMode="auto">
          <a:xfrm>
            <a:off x="8087793" y="4139560"/>
            <a:ext cx="13933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3200" dirty="0">
                <a:solidFill>
                  <a:srgbClr val="FF0000"/>
                </a:solidFill>
              </a:rPr>
              <a:t>studies</a:t>
            </a:r>
            <a:endParaRPr lang="en-US" altLang="zh-CN" sz="3200" dirty="0">
              <a:solidFill>
                <a:srgbClr val="FF0000"/>
              </a:solidFill>
            </a:endParaRPr>
          </a:p>
        </p:txBody>
      </p:sp>
      <p:sp>
        <p:nvSpPr>
          <p:cNvPr id="69726" name="Rectangle 94"/>
          <p:cNvSpPr>
            <a:spLocks noChangeArrowheads="1"/>
          </p:cNvSpPr>
          <p:nvPr/>
        </p:nvSpPr>
        <p:spPr bwMode="auto">
          <a:xfrm>
            <a:off x="9696400" y="4137883"/>
            <a:ext cx="14884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3200" dirty="0">
                <a:solidFill>
                  <a:srgbClr val="FF0000"/>
                </a:solidFill>
              </a:rPr>
              <a:t>harder </a:t>
            </a:r>
            <a:endParaRPr lang="en-US" altLang="zh-CN"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9718"/>
                                        </p:tgtEl>
                                        <p:attrNameLst>
                                          <p:attrName>style.visibility</p:attrName>
                                        </p:attrNameLst>
                                      </p:cBhvr>
                                      <p:to>
                                        <p:strVal val="visible"/>
                                      </p:to>
                                    </p:set>
                                    <p:animEffect transition="in" filter="box(in)">
                                      <p:cBhvr>
                                        <p:cTn id="7" dur="500"/>
                                        <p:tgtEl>
                                          <p:spTgt spid="6971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9723"/>
                                        </p:tgtEl>
                                        <p:attrNameLst>
                                          <p:attrName>style.visibility</p:attrName>
                                        </p:attrNameLst>
                                      </p:cBhvr>
                                      <p:to>
                                        <p:strVal val="visible"/>
                                      </p:to>
                                    </p:set>
                                    <p:animEffect transition="in" filter="box(in)">
                                      <p:cBhvr>
                                        <p:cTn id="12" dur="500"/>
                                        <p:tgtEl>
                                          <p:spTgt spid="69723"/>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69726"/>
                                        </p:tgtEl>
                                        <p:attrNameLst>
                                          <p:attrName>style.visibility</p:attrName>
                                        </p:attrNameLst>
                                      </p:cBhvr>
                                      <p:to>
                                        <p:strVal val="visible"/>
                                      </p:to>
                                    </p:set>
                                    <p:animEffect transition="in" filter="box(in)">
                                      <p:cBhvr>
                                        <p:cTn id="15" dur="500"/>
                                        <p:tgtEl>
                                          <p:spTgt spid="69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18" grpId="0"/>
      <p:bldP spid="69723" grpId="0"/>
      <p:bldP spid="69726"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70697" name="Group 41"/>
          <p:cNvGraphicFramePr>
            <a:graphicFrameLocks noGrp="1"/>
          </p:cNvGraphicFramePr>
          <p:nvPr/>
        </p:nvGraphicFramePr>
        <p:xfrm>
          <a:off x="695400" y="836712"/>
          <a:ext cx="11017224" cy="5151120"/>
        </p:xfrm>
        <a:graphic>
          <a:graphicData uri="http://schemas.openxmlformats.org/drawingml/2006/table">
            <a:tbl>
              <a:tblPr/>
              <a:tblGrid>
                <a:gridCol w="2664296"/>
                <a:gridCol w="2538282"/>
                <a:gridCol w="5814646"/>
              </a:tblGrid>
              <a:tr h="48736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3200" b="1" i="0" u="none" strike="noStrike" cap="none" normalizeH="0" baseline="0" dirty="0" smtClean="0">
                        <a:ln>
                          <a:noFill/>
                        </a:ln>
                        <a:solidFill>
                          <a:srgbClr val="80008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rPr>
                        <a:t>Similarities </a:t>
                      </a:r>
                      <a:endPar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rPr>
                        <a:t>(</a:t>
                      </a:r>
                      <a:r>
                        <a:rPr kumimoji="0" lang="zh-CN" altLang="en-US"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rPr>
                        <a:t>相似之处</a:t>
                      </a:r>
                      <a:r>
                        <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rPr>
                        <a:t>)</a:t>
                      </a:r>
                      <a:endPar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rPr>
                        <a:t>Differences</a:t>
                      </a:r>
                      <a:endParaRPr kumimoji="0" lang="en-US" altLang="zh-CN" sz="3200" b="1" i="0" u="none" strike="noStrike" cap="none" normalizeH="0" baseline="0" dirty="0" smtClean="0">
                        <a:ln>
                          <a:noFill/>
                        </a:ln>
                        <a:solidFill>
                          <a:srgbClr val="CC00FF"/>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rgbClr val="FFFFCC"/>
                    </a:solidFill>
                  </a:tcPr>
                </a:tc>
              </a:tr>
              <a:tr h="14620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rPr>
                        <a:t>Huang Lei</a:t>
                      </a:r>
                      <a:endPar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rPr>
                        <a:t>and Larry</a:t>
                      </a:r>
                      <a:endPar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They both like_______.</a:t>
                      </a:r>
                      <a:endPar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444500" marR="0" lvl="0" indent="-444500" algn="l" defTabSz="914400" rtl="0" eaLnBrk="0" fontAlgn="base" latinLnBrk="0" hangingPunct="0">
                        <a:lnSpc>
                          <a:spcPct val="100000"/>
                        </a:lnSpc>
                        <a:spcBef>
                          <a:spcPct val="0"/>
                        </a:spcBef>
                        <a:spcAft>
                          <a:spcPct val="0"/>
                        </a:spcAft>
                        <a:buClrTx/>
                        <a:buSzTx/>
                        <a:buFontTx/>
                        <a:buNone/>
                      </a:pPr>
                      <a:r>
                        <a:rPr kumimoji="0" lang="zh-CN" altLang="en-US"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Larry is _______ and more outgoing.</a:t>
                      </a:r>
                      <a:endPar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444500" marR="0" lvl="0" indent="-44450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◆Larry ________ ________ better.</a:t>
                      </a:r>
                      <a:endPar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◆Larry is much less </a:t>
                      </a:r>
                      <a:endPar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hard-working.</a:t>
                      </a:r>
                      <a:endPar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noFill/>
                  </a:tcPr>
                </a:tc>
              </a:tr>
              <a:tr h="97472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rPr>
                        <a:t>Mary Smith</a:t>
                      </a:r>
                      <a:endPar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rPr>
                        <a:t>and Carol</a:t>
                      </a:r>
                      <a:endParaRPr kumimoji="0" lang="en-US" altLang="zh-CN" sz="3200" b="1" i="0" u="none" strike="noStrike" cap="none" normalizeH="0" baseline="0" dirty="0" smtClean="0">
                        <a:ln>
                          <a:noFill/>
                        </a:ln>
                        <a:solidFill>
                          <a:srgbClr val="0099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3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defRPr>
                          <a:solidFill>
                            <a:schemeClr val="tx1"/>
                          </a:solidFill>
                          <a:latin typeface="Arial" panose="020B0604020202020204" pitchFamily="34" charset="0"/>
                          <a:ea typeface="宋体" panose="02010600030101010101" pitchFamily="2" charset="-122"/>
                        </a:defRPr>
                      </a:lvl4pPr>
                      <a:lvl5pPr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Carol is funnier.</a:t>
                      </a:r>
                      <a:endParaRPr kumimoji="0" lang="en-US" altLang="zh-CN" sz="3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0687" name="Rectangle 31"/>
          <p:cNvSpPr>
            <a:spLocks noChangeArrowheads="1"/>
          </p:cNvSpPr>
          <p:nvPr/>
        </p:nvSpPr>
        <p:spPr bwMode="auto">
          <a:xfrm>
            <a:off x="4151784" y="3284984"/>
            <a:ext cx="12570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3200" dirty="0">
                <a:solidFill>
                  <a:srgbClr val="FF0000"/>
                </a:solidFill>
              </a:rPr>
              <a:t>sports</a:t>
            </a:r>
            <a:endParaRPr lang="en-US" altLang="zh-CN" sz="3200" dirty="0">
              <a:solidFill>
                <a:srgbClr val="FF0000"/>
              </a:solidFill>
            </a:endParaRPr>
          </a:p>
        </p:txBody>
      </p:sp>
      <p:sp>
        <p:nvSpPr>
          <p:cNvPr id="70688" name="Rectangle 32"/>
          <p:cNvSpPr>
            <a:spLocks noChangeArrowheads="1"/>
          </p:cNvSpPr>
          <p:nvPr/>
        </p:nvSpPr>
        <p:spPr bwMode="auto">
          <a:xfrm>
            <a:off x="7863871" y="1916237"/>
            <a:ext cx="12143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3200" dirty="0">
                <a:solidFill>
                  <a:srgbClr val="FF0000"/>
                </a:solidFill>
              </a:rPr>
              <a:t>taller </a:t>
            </a:r>
            <a:endParaRPr lang="en-US" altLang="zh-CN" sz="3200" dirty="0">
              <a:solidFill>
                <a:srgbClr val="FF0000"/>
              </a:solidFill>
            </a:endParaRPr>
          </a:p>
        </p:txBody>
      </p:sp>
      <p:sp>
        <p:nvSpPr>
          <p:cNvPr id="70689" name="Rectangle 33"/>
          <p:cNvSpPr>
            <a:spLocks noChangeArrowheads="1"/>
          </p:cNvSpPr>
          <p:nvPr/>
        </p:nvSpPr>
        <p:spPr bwMode="auto">
          <a:xfrm>
            <a:off x="7464153" y="2878169"/>
            <a:ext cx="10967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3200" dirty="0">
                <a:solidFill>
                  <a:srgbClr val="FF0000"/>
                </a:solidFill>
              </a:rPr>
              <a:t>plays</a:t>
            </a:r>
            <a:endParaRPr lang="en-US" altLang="zh-CN" sz="3200" dirty="0">
              <a:solidFill>
                <a:srgbClr val="FF0000"/>
              </a:solidFill>
            </a:endParaRPr>
          </a:p>
        </p:txBody>
      </p:sp>
      <p:sp>
        <p:nvSpPr>
          <p:cNvPr id="70692" name="Rectangle 36"/>
          <p:cNvSpPr>
            <a:spLocks noChangeArrowheads="1"/>
          </p:cNvSpPr>
          <p:nvPr/>
        </p:nvSpPr>
        <p:spPr bwMode="auto">
          <a:xfrm>
            <a:off x="9078242" y="2880170"/>
            <a:ext cx="13356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3200" dirty="0">
                <a:solidFill>
                  <a:srgbClr val="FF0000"/>
                </a:solidFill>
              </a:rPr>
              <a:t>tennis </a:t>
            </a:r>
            <a:endParaRPr lang="en-US" altLang="zh-CN"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0687"/>
                                        </p:tgtEl>
                                        <p:attrNameLst>
                                          <p:attrName>style.visibility</p:attrName>
                                        </p:attrNameLst>
                                      </p:cBhvr>
                                      <p:to>
                                        <p:strVal val="visible"/>
                                      </p:to>
                                    </p:set>
                                    <p:animEffect transition="in" filter="box(in)">
                                      <p:cBhvr>
                                        <p:cTn id="7" dur="500"/>
                                        <p:tgtEl>
                                          <p:spTgt spid="7068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0688"/>
                                        </p:tgtEl>
                                        <p:attrNameLst>
                                          <p:attrName>style.visibility</p:attrName>
                                        </p:attrNameLst>
                                      </p:cBhvr>
                                      <p:to>
                                        <p:strVal val="visible"/>
                                      </p:to>
                                    </p:set>
                                    <p:animEffect transition="in" filter="box(in)">
                                      <p:cBhvr>
                                        <p:cTn id="12" dur="500"/>
                                        <p:tgtEl>
                                          <p:spTgt spid="7068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0689"/>
                                        </p:tgtEl>
                                        <p:attrNameLst>
                                          <p:attrName>style.visibility</p:attrName>
                                        </p:attrNameLst>
                                      </p:cBhvr>
                                      <p:to>
                                        <p:strVal val="visible"/>
                                      </p:to>
                                    </p:set>
                                    <p:animEffect transition="in" filter="box(in)">
                                      <p:cBhvr>
                                        <p:cTn id="17" dur="500"/>
                                        <p:tgtEl>
                                          <p:spTgt spid="70689"/>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70692"/>
                                        </p:tgtEl>
                                        <p:attrNameLst>
                                          <p:attrName>style.visibility</p:attrName>
                                        </p:attrNameLst>
                                      </p:cBhvr>
                                      <p:to>
                                        <p:strVal val="visible"/>
                                      </p:to>
                                    </p:set>
                                    <p:animEffect transition="in" filter="box(in)">
                                      <p:cBhvr>
                                        <p:cTn id="20" dur="500"/>
                                        <p:tgtEl>
                                          <p:spTgt spid="70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87" grpId="0"/>
      <p:bldP spid="70688" grpId="0"/>
      <p:bldP spid="70689" grpId="0"/>
      <p:bldP spid="7069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313073" y="470587"/>
            <a:ext cx="9650064" cy="634020"/>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dirty="0">
                <a:solidFill>
                  <a:srgbClr val="0000FF"/>
                </a:solidFill>
                <a:latin typeface="Arial" panose="020B0604020202020204" pitchFamily="34" charset="0"/>
              </a:rPr>
              <a:t>Are the following statements true or false?</a:t>
            </a:r>
            <a:endParaRPr lang="en-US" altLang="zh-CN" dirty="0">
              <a:solidFill>
                <a:srgbClr val="0000FF"/>
              </a:solidFill>
              <a:latin typeface="Arial" panose="020B0604020202020204" pitchFamily="34" charset="0"/>
            </a:endParaRPr>
          </a:p>
        </p:txBody>
      </p:sp>
      <p:sp>
        <p:nvSpPr>
          <p:cNvPr id="17412" name="Text Box 5"/>
          <p:cNvSpPr txBox="1">
            <a:spLocks noChangeArrowheads="1"/>
          </p:cNvSpPr>
          <p:nvPr/>
        </p:nvSpPr>
        <p:spPr bwMode="auto">
          <a:xfrm>
            <a:off x="335360" y="1179511"/>
            <a:ext cx="11305256" cy="521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3230" indent="-443230" eaLnBrk="0" hangingPunct="0">
              <a:defRPr sz="3200">
                <a:solidFill>
                  <a:schemeClr val="tx1"/>
                </a:solidFill>
                <a:latin typeface="Times New Roman" panose="02020603050405020304" pitchFamily="18" charset="0"/>
                <a:ea typeface="宋体" panose="02010600030101010101" pitchFamily="2" charset="-122"/>
              </a:defRPr>
            </a:lvl1pPr>
            <a:lvl2pPr marL="1179830" indent="-285750" eaLnBrk="0" hangingPunct="0">
              <a:defRPr sz="3200">
                <a:solidFill>
                  <a:schemeClr val="tx1"/>
                </a:solidFill>
                <a:latin typeface="Times New Roman" panose="02020603050405020304" pitchFamily="18" charset="0"/>
                <a:ea typeface="宋体" panose="02010600030101010101" pitchFamily="2" charset="-122"/>
              </a:defRPr>
            </a:lvl2pPr>
            <a:lvl3pPr marL="1587500" indent="-228600" eaLnBrk="0" hangingPunct="0">
              <a:defRPr sz="3200">
                <a:solidFill>
                  <a:schemeClr val="tx1"/>
                </a:solidFill>
                <a:latin typeface="Times New Roman" panose="02020603050405020304" pitchFamily="18" charset="0"/>
                <a:ea typeface="宋体" panose="02010600030101010101" pitchFamily="2" charset="-122"/>
              </a:defRPr>
            </a:lvl3pPr>
            <a:lvl4pPr marL="1995805" indent="-228600" eaLnBrk="0" hangingPunct="0">
              <a:defRPr sz="3200">
                <a:solidFill>
                  <a:schemeClr val="tx1"/>
                </a:solidFill>
                <a:latin typeface="Times New Roman" panose="02020603050405020304" pitchFamily="18" charset="0"/>
                <a:ea typeface="宋体" panose="02010600030101010101" pitchFamily="2" charset="-122"/>
              </a:defRPr>
            </a:lvl4pPr>
            <a:lvl5pPr marL="2403475" indent="-228600" eaLnBrk="0" hangingPunct="0">
              <a:defRPr sz="3200">
                <a:solidFill>
                  <a:schemeClr val="tx1"/>
                </a:solidFill>
                <a:latin typeface="Times New Roman" panose="02020603050405020304" pitchFamily="18" charset="0"/>
                <a:ea typeface="宋体" panose="02010600030101010101" pitchFamily="2" charset="-122"/>
              </a:defRPr>
            </a:lvl5pPr>
            <a:lvl6pPr marL="28606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78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50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227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dirty="0"/>
              <a:t>1. Jeff is less serious than most kids.</a:t>
            </a:r>
            <a:endParaRPr lang="en-US" altLang="zh-CN" dirty="0"/>
          </a:p>
          <a:p>
            <a:pPr eaLnBrk="1" hangingPunct="1">
              <a:lnSpc>
                <a:spcPct val="130000"/>
              </a:lnSpc>
            </a:pPr>
            <a:r>
              <a:rPr lang="en-US" altLang="zh-CN" dirty="0"/>
              <a:t>2. Jeff and Yuan Li are both quiet. </a:t>
            </a:r>
            <a:endParaRPr lang="en-US" altLang="zh-CN" dirty="0"/>
          </a:p>
          <a:p>
            <a:pPr eaLnBrk="1" hangingPunct="1">
              <a:lnSpc>
                <a:spcPct val="130000"/>
              </a:lnSpc>
            </a:pPr>
            <a:r>
              <a:rPr lang="en-US" altLang="zh-CN" dirty="0"/>
              <a:t>3. Jeff thinks it is easy for him to make friends.</a:t>
            </a:r>
            <a:endParaRPr lang="en-US" altLang="zh-CN" dirty="0"/>
          </a:p>
          <a:p>
            <a:pPr eaLnBrk="1" hangingPunct="1">
              <a:lnSpc>
                <a:spcPct val="130000"/>
              </a:lnSpc>
            </a:pPr>
            <a:r>
              <a:rPr lang="en-US" altLang="zh-CN" dirty="0"/>
              <a:t>4. Huang Lei is taller than Larry.</a:t>
            </a:r>
            <a:endParaRPr lang="en-US" altLang="zh-CN" dirty="0"/>
          </a:p>
          <a:p>
            <a:pPr eaLnBrk="1" hangingPunct="1">
              <a:lnSpc>
                <a:spcPct val="130000"/>
              </a:lnSpc>
            </a:pPr>
            <a:r>
              <a:rPr lang="en-US" altLang="zh-CN" dirty="0"/>
              <a:t>5. Huang Lei isn’t as good at tennis as Larry</a:t>
            </a:r>
            <a:r>
              <a:rPr lang="en-US" altLang="zh-CN" dirty="0" smtClean="0"/>
              <a:t>.</a:t>
            </a:r>
            <a:endParaRPr lang="en-US" altLang="zh-CN" dirty="0" smtClean="0"/>
          </a:p>
          <a:p>
            <a:pPr>
              <a:lnSpc>
                <a:spcPct val="130000"/>
              </a:lnSpc>
            </a:pPr>
            <a:r>
              <a:rPr lang="en-US" altLang="zh-CN" dirty="0"/>
              <a:t>6. Larry works harder than Huang Lei.</a:t>
            </a:r>
            <a:endParaRPr lang="en-US" altLang="zh-CN" dirty="0"/>
          </a:p>
          <a:p>
            <a:pPr>
              <a:lnSpc>
                <a:spcPct val="130000"/>
              </a:lnSpc>
            </a:pPr>
            <a:r>
              <a:rPr lang="en-US" altLang="zh-CN" dirty="0"/>
              <a:t>7. Mary thinks her friends should be the same as her.</a:t>
            </a:r>
            <a:endParaRPr lang="en-US" altLang="zh-CN" dirty="0"/>
          </a:p>
          <a:p>
            <a:pPr>
              <a:lnSpc>
                <a:spcPct val="130000"/>
              </a:lnSpc>
            </a:pPr>
            <a:r>
              <a:rPr lang="en-US" altLang="zh-CN" dirty="0"/>
              <a:t>8. Carol broke her arm last year and Mary made her feel better</a:t>
            </a:r>
            <a:r>
              <a:rPr lang="en-US" altLang="zh-CN" dirty="0" smtClean="0"/>
              <a:t>.</a:t>
            </a:r>
            <a:endParaRPr lang="zh-CN" altLang="en-US" dirty="0"/>
          </a:p>
        </p:txBody>
      </p:sp>
      <p:sp>
        <p:nvSpPr>
          <p:cNvPr id="5" name="Text Box 5"/>
          <p:cNvSpPr txBox="1">
            <a:spLocks noChangeArrowheads="1"/>
          </p:cNvSpPr>
          <p:nvPr/>
        </p:nvSpPr>
        <p:spPr bwMode="auto">
          <a:xfrm>
            <a:off x="6901341" y="1887599"/>
            <a:ext cx="719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T</a:t>
            </a:r>
            <a:endParaRPr lang="en-US" altLang="zh-CN" dirty="0">
              <a:solidFill>
                <a:srgbClr val="FF0000"/>
              </a:solidFill>
            </a:endParaRPr>
          </a:p>
        </p:txBody>
      </p:sp>
      <p:sp>
        <p:nvSpPr>
          <p:cNvPr id="6" name="Text Box 6"/>
          <p:cNvSpPr txBox="1">
            <a:spLocks noChangeArrowheads="1"/>
          </p:cNvSpPr>
          <p:nvPr/>
        </p:nvSpPr>
        <p:spPr bwMode="auto">
          <a:xfrm>
            <a:off x="6888088" y="1170797"/>
            <a:ext cx="5048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F</a:t>
            </a:r>
            <a:endParaRPr lang="en-US" altLang="zh-CN" dirty="0">
              <a:solidFill>
                <a:srgbClr val="FF0000"/>
              </a:solidFill>
            </a:endParaRPr>
          </a:p>
        </p:txBody>
      </p:sp>
      <p:sp>
        <p:nvSpPr>
          <p:cNvPr id="7" name="Text Box 8"/>
          <p:cNvSpPr txBox="1">
            <a:spLocks noChangeArrowheads="1"/>
          </p:cNvSpPr>
          <p:nvPr/>
        </p:nvSpPr>
        <p:spPr bwMode="auto">
          <a:xfrm>
            <a:off x="7140500" y="3129205"/>
            <a:ext cx="576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F</a:t>
            </a:r>
            <a:endParaRPr lang="en-US" altLang="zh-CN" dirty="0">
              <a:solidFill>
                <a:srgbClr val="FF0000"/>
              </a:solidFill>
            </a:endParaRPr>
          </a:p>
        </p:txBody>
      </p:sp>
      <p:sp>
        <p:nvSpPr>
          <p:cNvPr id="8" name="Text Box 9"/>
          <p:cNvSpPr txBox="1">
            <a:spLocks noChangeArrowheads="1"/>
          </p:cNvSpPr>
          <p:nvPr/>
        </p:nvSpPr>
        <p:spPr bwMode="auto">
          <a:xfrm>
            <a:off x="8768535" y="2472374"/>
            <a:ext cx="574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F</a:t>
            </a:r>
            <a:endParaRPr lang="en-US" altLang="zh-CN" dirty="0">
              <a:solidFill>
                <a:srgbClr val="FF0000"/>
              </a:solidFill>
            </a:endParaRPr>
          </a:p>
        </p:txBody>
      </p:sp>
      <p:sp>
        <p:nvSpPr>
          <p:cNvPr id="9" name="Text Box 6"/>
          <p:cNvSpPr txBox="1">
            <a:spLocks noChangeArrowheads="1"/>
          </p:cNvSpPr>
          <p:nvPr/>
        </p:nvSpPr>
        <p:spPr bwMode="auto">
          <a:xfrm>
            <a:off x="8498437" y="3786378"/>
            <a:ext cx="5401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T</a:t>
            </a:r>
            <a:endParaRPr lang="en-US" altLang="zh-CN" dirty="0">
              <a:solidFill>
                <a:srgbClr val="FF0000"/>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499" y="396519"/>
            <a:ext cx="825574" cy="825574"/>
          </a:xfrm>
          <a:prstGeom prst="rect">
            <a:avLst/>
          </a:prstGeom>
        </p:spPr>
      </p:pic>
      <p:sp>
        <p:nvSpPr>
          <p:cNvPr id="10" name="Text Box 8"/>
          <p:cNvSpPr txBox="1">
            <a:spLocks noChangeArrowheads="1"/>
          </p:cNvSpPr>
          <p:nvPr/>
        </p:nvSpPr>
        <p:spPr bwMode="auto">
          <a:xfrm>
            <a:off x="7320681" y="4427405"/>
            <a:ext cx="792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rPr>
              <a:t>F</a:t>
            </a:r>
            <a:endParaRPr lang="en-US" altLang="zh-CN">
              <a:solidFill>
                <a:srgbClr val="FF0000"/>
              </a:solidFill>
            </a:endParaRPr>
          </a:p>
        </p:txBody>
      </p:sp>
      <p:sp>
        <p:nvSpPr>
          <p:cNvPr id="11" name="Text Box 9"/>
          <p:cNvSpPr txBox="1">
            <a:spLocks noChangeArrowheads="1"/>
          </p:cNvSpPr>
          <p:nvPr/>
        </p:nvSpPr>
        <p:spPr bwMode="auto">
          <a:xfrm>
            <a:off x="9588672" y="5035065"/>
            <a:ext cx="4683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rPr>
              <a:t>F</a:t>
            </a:r>
            <a:endParaRPr lang="en-US" altLang="zh-CN">
              <a:solidFill>
                <a:srgbClr val="FF0000"/>
              </a:solidFill>
            </a:endParaRPr>
          </a:p>
        </p:txBody>
      </p:sp>
      <p:sp>
        <p:nvSpPr>
          <p:cNvPr id="12" name="Text Box 6"/>
          <p:cNvSpPr txBox="1">
            <a:spLocks noChangeArrowheads="1"/>
          </p:cNvSpPr>
          <p:nvPr/>
        </p:nvSpPr>
        <p:spPr bwMode="auto">
          <a:xfrm>
            <a:off x="11472862" y="5650492"/>
            <a:ext cx="7191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dirty="0">
                <a:solidFill>
                  <a:srgbClr val="FF0000"/>
                </a:solidFill>
              </a:rPr>
              <a:t>F</a:t>
            </a:r>
            <a:endParaRPr lang="en-US" altLang="zh-CN"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136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44" y="1484784"/>
            <a:ext cx="11966955" cy="5249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669" name="Text Box 5"/>
          <p:cNvSpPr txBox="1">
            <a:spLocks noChangeArrowheads="1"/>
          </p:cNvSpPr>
          <p:nvPr/>
        </p:nvSpPr>
        <p:spPr bwMode="auto">
          <a:xfrm>
            <a:off x="335360" y="1066156"/>
            <a:ext cx="77104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rgbClr val="0000FF"/>
                </a:solidFill>
                <a:latin typeface="Arial" panose="020B0604020202020204" pitchFamily="34" charset="0"/>
                <a:cs typeface="Arial" panose="020B0604020202020204" pitchFamily="34" charset="0"/>
              </a:rPr>
              <a:t>Close your books and fill in the blanks.</a:t>
            </a:r>
            <a:endParaRPr lang="en-US" altLang="zh-CN" sz="3200" dirty="0">
              <a:solidFill>
                <a:srgbClr val="0000FF"/>
              </a:solidFill>
              <a:latin typeface="Arial" panose="020B0604020202020204" pitchFamily="34" charset="0"/>
              <a:cs typeface="Arial" panose="020B0604020202020204" pitchFamily="34" charset="0"/>
            </a:endParaRPr>
          </a:p>
        </p:txBody>
      </p:sp>
      <p:sp>
        <p:nvSpPr>
          <p:cNvPr id="113670" name="Rectangle 6"/>
          <p:cNvSpPr>
            <a:spLocks noChangeArrowheads="1"/>
          </p:cNvSpPr>
          <p:nvPr/>
        </p:nvSpPr>
        <p:spPr bwMode="auto">
          <a:xfrm>
            <a:off x="7243144" y="1569127"/>
            <a:ext cx="21691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en-US" altLang="zh-CN" sz="2400" dirty="0">
                <a:solidFill>
                  <a:srgbClr val="FF0000"/>
                </a:solidFill>
              </a:rPr>
              <a:t>enjoy studying</a:t>
            </a:r>
            <a:endParaRPr lang="en-US" altLang="zh-CN" sz="2400" dirty="0">
              <a:solidFill>
                <a:srgbClr val="FF0000"/>
              </a:solidFill>
            </a:endParaRPr>
          </a:p>
        </p:txBody>
      </p:sp>
      <p:sp>
        <p:nvSpPr>
          <p:cNvPr id="113671" name="Rectangle 7"/>
          <p:cNvSpPr>
            <a:spLocks noChangeArrowheads="1"/>
          </p:cNvSpPr>
          <p:nvPr/>
        </p:nvSpPr>
        <p:spPr bwMode="auto">
          <a:xfrm>
            <a:off x="8327716" y="2533763"/>
            <a:ext cx="9792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en-US" altLang="zh-CN" sz="2400" dirty="0">
                <a:solidFill>
                  <a:srgbClr val="FF0000"/>
                </a:solidFill>
              </a:rPr>
              <a:t>taller</a:t>
            </a:r>
            <a:endParaRPr lang="en-US" altLang="zh-CN" sz="2400" dirty="0">
              <a:solidFill>
                <a:srgbClr val="FF0000"/>
              </a:solidFill>
            </a:endParaRPr>
          </a:p>
        </p:txBody>
      </p:sp>
      <p:sp>
        <p:nvSpPr>
          <p:cNvPr id="113672" name="Rectangle 8"/>
          <p:cNvSpPr>
            <a:spLocks noChangeArrowheads="1"/>
          </p:cNvSpPr>
          <p:nvPr/>
        </p:nvSpPr>
        <p:spPr bwMode="auto">
          <a:xfrm>
            <a:off x="8651390" y="3498399"/>
            <a:ext cx="16862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en-US" altLang="zh-CN" sz="2400" dirty="0">
                <a:solidFill>
                  <a:srgbClr val="FF0000"/>
                </a:solidFill>
              </a:rPr>
              <a:t>tennis better</a:t>
            </a:r>
            <a:endParaRPr lang="en-US" altLang="zh-CN" sz="2400" dirty="0">
              <a:solidFill>
                <a:srgbClr val="FF0000"/>
              </a:solidFill>
            </a:endParaRPr>
          </a:p>
        </p:txBody>
      </p:sp>
      <p:sp>
        <p:nvSpPr>
          <p:cNvPr id="113673" name="Rectangle 9"/>
          <p:cNvSpPr>
            <a:spLocks noChangeArrowheads="1"/>
          </p:cNvSpPr>
          <p:nvPr/>
        </p:nvSpPr>
        <p:spPr bwMode="auto">
          <a:xfrm>
            <a:off x="6366948" y="5524902"/>
            <a:ext cx="145724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en-US" altLang="zh-CN" sz="2400" dirty="0">
                <a:solidFill>
                  <a:srgbClr val="FF0000"/>
                </a:solidFill>
              </a:rPr>
              <a:t>kind and </a:t>
            </a:r>
            <a:endParaRPr lang="en-US" altLang="zh-CN" sz="2400" dirty="0">
              <a:solidFill>
                <a:srgbClr val="FF0000"/>
              </a:solidFill>
            </a:endParaRPr>
          </a:p>
          <a:p>
            <a:pPr eaLnBrk="0" hangingPunct="0"/>
            <a:r>
              <a:rPr lang="en-US" altLang="zh-CN" sz="2400" dirty="0">
                <a:solidFill>
                  <a:srgbClr val="FF0000"/>
                </a:solidFill>
              </a:rPr>
              <a:t>funny</a:t>
            </a:r>
            <a:endParaRPr lang="en-US" altLang="zh-CN" sz="2400" dirty="0">
              <a:solidFill>
                <a:srgbClr val="FF0000"/>
              </a:solidFill>
            </a:endParaRPr>
          </a:p>
        </p:txBody>
      </p:sp>
      <p:sp>
        <p:nvSpPr>
          <p:cNvPr id="113674" name="Rectangle 10"/>
          <p:cNvSpPr>
            <a:spLocks noChangeArrowheads="1"/>
          </p:cNvSpPr>
          <p:nvPr/>
        </p:nvSpPr>
        <p:spPr bwMode="auto">
          <a:xfrm>
            <a:off x="10732404" y="5306793"/>
            <a:ext cx="1357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en-US" altLang="zh-CN" sz="2400" dirty="0">
                <a:solidFill>
                  <a:srgbClr val="FF0000"/>
                </a:solidFill>
              </a:rPr>
              <a:t>her arm</a:t>
            </a:r>
            <a:endParaRPr lang="en-US" altLang="zh-CN" sz="2400" dirty="0">
              <a:solidFill>
                <a:srgbClr val="FF0000"/>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730" y="252988"/>
            <a:ext cx="4636986" cy="86943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70"/>
                                        </p:tgtEl>
                                        <p:attrNameLst>
                                          <p:attrName>style.visibility</p:attrName>
                                        </p:attrNameLst>
                                      </p:cBhvr>
                                      <p:to>
                                        <p:strVal val="visible"/>
                                      </p:to>
                                    </p:set>
                                    <p:animEffect transition="in" filter="blinds(horizontal)">
                                      <p:cBhvr>
                                        <p:cTn id="7" dur="500"/>
                                        <p:tgtEl>
                                          <p:spTgt spid="1136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671"/>
                                        </p:tgtEl>
                                        <p:attrNameLst>
                                          <p:attrName>style.visibility</p:attrName>
                                        </p:attrNameLst>
                                      </p:cBhvr>
                                      <p:to>
                                        <p:strVal val="visible"/>
                                      </p:to>
                                    </p:set>
                                    <p:animEffect transition="in" filter="blinds(horizontal)">
                                      <p:cBhvr>
                                        <p:cTn id="12" dur="500"/>
                                        <p:tgtEl>
                                          <p:spTgt spid="1136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672"/>
                                        </p:tgtEl>
                                        <p:attrNameLst>
                                          <p:attrName>style.visibility</p:attrName>
                                        </p:attrNameLst>
                                      </p:cBhvr>
                                      <p:to>
                                        <p:strVal val="visible"/>
                                      </p:to>
                                    </p:set>
                                    <p:animEffect transition="in" filter="blinds(horizontal)">
                                      <p:cBhvr>
                                        <p:cTn id="17" dur="500"/>
                                        <p:tgtEl>
                                          <p:spTgt spid="1136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3673"/>
                                        </p:tgtEl>
                                        <p:attrNameLst>
                                          <p:attrName>style.visibility</p:attrName>
                                        </p:attrNameLst>
                                      </p:cBhvr>
                                      <p:to>
                                        <p:strVal val="visible"/>
                                      </p:to>
                                    </p:set>
                                    <p:animEffect transition="in" filter="blinds(horizontal)">
                                      <p:cBhvr>
                                        <p:cTn id="22" dur="500"/>
                                        <p:tgtEl>
                                          <p:spTgt spid="11367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3674"/>
                                        </p:tgtEl>
                                        <p:attrNameLst>
                                          <p:attrName>style.visibility</p:attrName>
                                        </p:attrNameLst>
                                      </p:cBhvr>
                                      <p:to>
                                        <p:strVal val="visible"/>
                                      </p:to>
                                    </p:set>
                                    <p:animEffect transition="in" filter="blinds(horizontal)">
                                      <p:cBhvr>
                                        <p:cTn id="27" dur="500"/>
                                        <p:tgtEl>
                                          <p:spTgt spid="113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0" grpId="0"/>
      <p:bldP spid="113671" grpId="0"/>
      <p:bldP spid="113672" grpId="0"/>
      <p:bldP spid="113673" grpId="0"/>
      <p:bldP spid="11367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11619" name="Text Box 3"/>
          <p:cNvSpPr txBox="1">
            <a:spLocks noChangeArrowheads="1"/>
          </p:cNvSpPr>
          <p:nvPr/>
        </p:nvSpPr>
        <p:spPr bwMode="auto">
          <a:xfrm>
            <a:off x="695400" y="1700808"/>
            <a:ext cx="10873208" cy="4293483"/>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881380" indent="-342900" eaLnBrk="0" hangingPunct="0">
              <a:defRPr sz="3200">
                <a:solidFill>
                  <a:schemeClr val="tx1"/>
                </a:solidFill>
                <a:latin typeface="Times New Roman" panose="02020603050405020304" pitchFamily="18" charset="0"/>
                <a:ea typeface="宋体" panose="02010600030101010101" pitchFamily="2" charset="-122"/>
              </a:defRPr>
            </a:lvl2pPr>
            <a:lvl3pPr marL="1403350" indent="-342900" eaLnBrk="0" hangingPunct="0">
              <a:defRPr sz="3200">
                <a:solidFill>
                  <a:schemeClr val="tx1"/>
                </a:solidFill>
                <a:latin typeface="Times New Roman" panose="02020603050405020304" pitchFamily="18" charset="0"/>
                <a:ea typeface="宋体" panose="02010600030101010101" pitchFamily="2" charset="-122"/>
              </a:defRPr>
            </a:lvl3pPr>
            <a:lvl4pPr marL="1925955" indent="-342900" eaLnBrk="0" hangingPunct="0">
              <a:defRPr sz="3200">
                <a:solidFill>
                  <a:schemeClr val="tx1"/>
                </a:solidFill>
                <a:latin typeface="Times New Roman" panose="02020603050405020304" pitchFamily="18" charset="0"/>
                <a:ea typeface="宋体" panose="02010600030101010101" pitchFamily="2" charset="-122"/>
              </a:defRPr>
            </a:lvl4pPr>
            <a:lvl5pPr marL="2447925" indent="-342900" eaLnBrk="0" hangingPunct="0">
              <a:defRPr sz="3200">
                <a:solidFill>
                  <a:schemeClr val="tx1"/>
                </a:solidFill>
                <a:latin typeface="Times New Roman" panose="02020603050405020304" pitchFamily="18" charset="0"/>
                <a:ea typeface="宋体" panose="02010600030101010101" pitchFamily="2" charset="-122"/>
              </a:defRPr>
            </a:lvl5pPr>
            <a:lvl6pPr marL="2905125"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62325"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819525"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76725"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3000" dirty="0">
                <a:solidFill>
                  <a:srgbClr val="0000FF"/>
                </a:solidFill>
                <a:latin typeface="Arial" panose="020B0604020202020204" pitchFamily="34" charset="0"/>
                <a:cs typeface="Arial" panose="020B0604020202020204" pitchFamily="34" charset="0"/>
              </a:rPr>
              <a:t>Try to retell their opinions. </a:t>
            </a:r>
            <a:endParaRPr lang="en-US" altLang="zh-CN" sz="3000" dirty="0">
              <a:solidFill>
                <a:srgbClr val="0000FF"/>
              </a:solidFill>
              <a:latin typeface="Arial" panose="020B0604020202020204" pitchFamily="34" charset="0"/>
              <a:cs typeface="Arial" panose="020B0604020202020204" pitchFamily="34" charset="0"/>
            </a:endParaRPr>
          </a:p>
          <a:p>
            <a:pPr marL="457200" indent="-457200" eaLnBrk="1" hangingPunct="1">
              <a:lnSpc>
                <a:spcPct val="130000"/>
              </a:lnSpc>
              <a:buFont typeface="Wingdings" panose="05000000000000000000" pitchFamily="2" charset="2"/>
              <a:buChar char="Ø"/>
            </a:pPr>
            <a:r>
              <a:rPr lang="en-US" altLang="zh-CN" sz="3000" dirty="0">
                <a:solidFill>
                  <a:srgbClr val="000000"/>
                </a:solidFill>
              </a:rPr>
              <a:t>What’s Jeff Green’s </a:t>
            </a:r>
            <a:r>
              <a:rPr lang="en-US" altLang="zh-CN" sz="3000" dirty="0" smtClean="0">
                <a:solidFill>
                  <a:srgbClr val="000000"/>
                </a:solidFill>
              </a:rPr>
              <a:t>opinion? What </a:t>
            </a:r>
            <a:r>
              <a:rPr lang="en-US" altLang="zh-CN" sz="3000" dirty="0">
                <a:solidFill>
                  <a:srgbClr val="000000"/>
                </a:solidFill>
              </a:rPr>
              <a:t>are the similarities and differences between </a:t>
            </a:r>
            <a:r>
              <a:rPr lang="en-US" altLang="zh-CN" sz="3000" dirty="0" smtClean="0">
                <a:solidFill>
                  <a:srgbClr val="000000"/>
                </a:solidFill>
              </a:rPr>
              <a:t>him and his friend?</a:t>
            </a:r>
            <a:endParaRPr lang="en-US" altLang="zh-CN" sz="3000" dirty="0">
              <a:solidFill>
                <a:srgbClr val="000000"/>
              </a:solidFill>
            </a:endParaRPr>
          </a:p>
          <a:p>
            <a:pPr marL="457200" indent="-457200" eaLnBrk="1" hangingPunct="1">
              <a:lnSpc>
                <a:spcPct val="130000"/>
              </a:lnSpc>
              <a:buFont typeface="Wingdings" panose="05000000000000000000" pitchFamily="2" charset="2"/>
              <a:buChar char="Ø"/>
            </a:pPr>
            <a:r>
              <a:rPr lang="en-US" altLang="zh-CN" sz="3000" dirty="0">
                <a:solidFill>
                  <a:srgbClr val="000000"/>
                </a:solidFill>
              </a:rPr>
              <a:t>What’s Huang Lei’s </a:t>
            </a:r>
            <a:r>
              <a:rPr lang="en-US" altLang="zh-CN" sz="3000" dirty="0" smtClean="0">
                <a:solidFill>
                  <a:srgbClr val="000000"/>
                </a:solidFill>
              </a:rPr>
              <a:t>opinion? What </a:t>
            </a:r>
            <a:r>
              <a:rPr lang="en-US" altLang="zh-CN" sz="3000" dirty="0">
                <a:solidFill>
                  <a:srgbClr val="000000"/>
                </a:solidFill>
              </a:rPr>
              <a:t>are the similarities and differences between </a:t>
            </a:r>
            <a:r>
              <a:rPr lang="en-US" altLang="zh-CN" sz="3000" dirty="0" smtClean="0">
                <a:solidFill>
                  <a:srgbClr val="000000"/>
                </a:solidFill>
              </a:rPr>
              <a:t>him and his friend?</a:t>
            </a:r>
            <a:endParaRPr lang="en-US" altLang="zh-CN" sz="3000" dirty="0">
              <a:solidFill>
                <a:srgbClr val="000000"/>
              </a:solidFill>
            </a:endParaRPr>
          </a:p>
          <a:p>
            <a:pPr marL="457200" indent="-457200" eaLnBrk="1" hangingPunct="1">
              <a:lnSpc>
                <a:spcPct val="130000"/>
              </a:lnSpc>
              <a:buFont typeface="Wingdings" panose="05000000000000000000" pitchFamily="2" charset="2"/>
              <a:buChar char="Ø"/>
            </a:pPr>
            <a:r>
              <a:rPr lang="en-US" altLang="zh-CN" sz="3000" dirty="0">
                <a:solidFill>
                  <a:srgbClr val="000000"/>
                </a:solidFill>
              </a:rPr>
              <a:t>What’s Mary Smith’s </a:t>
            </a:r>
            <a:r>
              <a:rPr lang="en-US" altLang="zh-CN" sz="3000" dirty="0" smtClean="0">
                <a:solidFill>
                  <a:srgbClr val="000000"/>
                </a:solidFill>
              </a:rPr>
              <a:t>opinion? What </a:t>
            </a:r>
            <a:r>
              <a:rPr lang="en-US" altLang="zh-CN" sz="3000" dirty="0">
                <a:solidFill>
                  <a:srgbClr val="000000"/>
                </a:solidFill>
              </a:rPr>
              <a:t>are the similarities and differences between </a:t>
            </a:r>
            <a:r>
              <a:rPr lang="en-US" altLang="zh-CN" sz="3000" dirty="0" smtClean="0">
                <a:solidFill>
                  <a:srgbClr val="000000"/>
                </a:solidFill>
              </a:rPr>
              <a:t>her and her friend?</a:t>
            </a:r>
            <a:endParaRPr lang="en-US" altLang="zh-CN" sz="3000" dirty="0">
              <a:solidFill>
                <a:srgbClr val="000000"/>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760" y="404664"/>
            <a:ext cx="3869987" cy="1444795"/>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5842" name="圆角矩形 5"/>
          <p:cNvSpPr/>
          <p:nvPr/>
        </p:nvSpPr>
        <p:spPr>
          <a:xfrm>
            <a:off x="158750" y="2030413"/>
            <a:ext cx="6111875" cy="381476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marR="0" lvl="0" indent="0" algn="ctr" eaLnBrk="1" hangingPunct="1">
              <a:lnSpc>
                <a:spcPct val="110000"/>
              </a:lnSpc>
            </a:pPr>
            <a:endParaRPr lang="en-US" altLang="en-US" b="1">
              <a:solidFill>
                <a:srgbClr val="FFFFFF"/>
              </a:solidFill>
              <a:latin typeface="Times New Roman" panose="02020603050405020304" pitchFamily="18" charset="0"/>
              <a:cs typeface="Times New Roman" panose="02020603050405020304" pitchFamily="18" charset="0"/>
            </a:endParaRPr>
          </a:p>
        </p:txBody>
      </p:sp>
      <p:sp>
        <p:nvSpPr>
          <p:cNvPr id="35847" name="文本框 7"/>
          <p:cNvSpPr/>
          <p:nvPr/>
        </p:nvSpPr>
        <p:spPr>
          <a:xfrm>
            <a:off x="227806" y="143799"/>
            <a:ext cx="9113837" cy="529569"/>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2800" b="1" dirty="0" smtClean="0">
                <a:solidFill>
                  <a:srgbClr val="0000FF"/>
                </a:solidFill>
                <a:cs typeface="Arial" panose="020B0604020202020204" pitchFamily="34" charset="0"/>
              </a:rPr>
              <a:t>Retell </a:t>
            </a:r>
            <a:r>
              <a:rPr lang="en-US" altLang="zh-CN" sz="2800" b="1" dirty="0">
                <a:solidFill>
                  <a:srgbClr val="0000FF"/>
                </a:solidFill>
                <a:cs typeface="Arial" panose="020B0604020202020204" pitchFamily="34" charset="0"/>
              </a:rPr>
              <a:t>the passage according to the mind map.</a:t>
            </a:r>
            <a:endParaRPr lang="en-US" altLang="zh-CN" sz="2800" b="1" dirty="0">
              <a:solidFill>
                <a:srgbClr val="0000FF"/>
              </a:solidFill>
              <a:cs typeface="Arial" panose="020B0604020202020204" pitchFamily="34" charset="0"/>
            </a:endParaRPr>
          </a:p>
        </p:txBody>
      </p:sp>
      <p:cxnSp>
        <p:nvCxnSpPr>
          <p:cNvPr id="35848" name="曲线连接符 6"/>
          <p:cNvCxnSpPr>
            <a:stCxn id="35851" idx="2"/>
          </p:cNvCxnSpPr>
          <p:nvPr/>
        </p:nvCxnSpPr>
        <p:spPr>
          <a:xfrm rot="5400000" flipV="1">
            <a:off x="7165181" y="2145507"/>
            <a:ext cx="674687" cy="12700"/>
          </a:xfrm>
          <a:prstGeom prst="curvedConnector3">
            <a:avLst>
              <a:gd name="adj1" fmla="val 51648"/>
            </a:avLst>
          </a:prstGeom>
          <a:noFill/>
          <a:ln w="6350">
            <a:solidFill>
              <a:schemeClr val="tx1"/>
            </a:solidFill>
            <a:miter lim="800000"/>
          </a:ln>
        </p:spPr>
      </p:cxnSp>
      <p:pic>
        <p:nvPicPr>
          <p:cNvPr id="35849" name="图片 17"/>
          <p:cNvPicPr>
            <a:picLocks noChangeAspect="1"/>
          </p:cNvPicPr>
          <p:nvPr/>
        </p:nvPicPr>
        <p:blipFill>
          <a:blip r:embed="rId2"/>
          <a:stretch>
            <a:fillRect/>
          </a:stretch>
        </p:blipFill>
        <p:spPr>
          <a:xfrm>
            <a:off x="3565525" y="1023938"/>
            <a:ext cx="939800" cy="944562"/>
          </a:xfrm>
          <a:prstGeom prst="rect">
            <a:avLst/>
          </a:prstGeom>
          <a:noFill/>
          <a:ln>
            <a:miter lim="800000"/>
            <a:headEnd/>
            <a:tailEnd/>
          </a:ln>
        </p:spPr>
      </p:pic>
      <p:cxnSp>
        <p:nvCxnSpPr>
          <p:cNvPr id="35850" name="曲线连接符 8"/>
          <p:cNvCxnSpPr>
            <a:stCxn id="35854" idx="3"/>
          </p:cNvCxnSpPr>
          <p:nvPr/>
        </p:nvCxnSpPr>
        <p:spPr>
          <a:xfrm>
            <a:off x="2946400" y="1136650"/>
            <a:ext cx="615950" cy="354013"/>
          </a:xfrm>
          <a:prstGeom prst="curvedConnector3">
            <a:avLst>
              <a:gd name="adj1" fmla="val 50000"/>
            </a:avLst>
          </a:prstGeom>
          <a:noFill/>
          <a:ln w="6350">
            <a:solidFill>
              <a:schemeClr val="tx1"/>
            </a:solidFill>
            <a:miter lim="800000"/>
          </a:ln>
        </p:spPr>
      </p:cxnSp>
      <p:pic>
        <p:nvPicPr>
          <p:cNvPr id="35851" name="图片 15"/>
          <p:cNvPicPr>
            <a:picLocks noChangeAspect="1"/>
          </p:cNvPicPr>
          <p:nvPr/>
        </p:nvPicPr>
        <p:blipFill>
          <a:blip r:embed="rId3"/>
          <a:stretch>
            <a:fillRect/>
          </a:stretch>
        </p:blipFill>
        <p:spPr>
          <a:xfrm>
            <a:off x="7046913" y="914400"/>
            <a:ext cx="854075" cy="901700"/>
          </a:xfrm>
          <a:prstGeom prst="rect">
            <a:avLst/>
          </a:prstGeom>
          <a:noFill/>
          <a:ln>
            <a:miter lim="800000"/>
            <a:headEnd/>
            <a:tailEnd/>
          </a:ln>
        </p:spPr>
      </p:pic>
      <p:pic>
        <p:nvPicPr>
          <p:cNvPr id="35852" name="图片 9"/>
          <p:cNvPicPr>
            <a:picLocks noChangeAspect="1"/>
          </p:cNvPicPr>
          <p:nvPr/>
        </p:nvPicPr>
        <p:blipFill>
          <a:blip r:embed="rId4"/>
          <a:srcRect l="52454" t="-826" r="26838" b="77507"/>
          <a:stretch>
            <a:fillRect/>
          </a:stretch>
        </p:blipFill>
        <p:spPr>
          <a:xfrm>
            <a:off x="2576513" y="2324100"/>
            <a:ext cx="698500" cy="854075"/>
          </a:xfrm>
          <a:prstGeom prst="rect">
            <a:avLst/>
          </a:prstGeom>
          <a:noFill/>
          <a:ln>
            <a:noFill/>
            <a:miter lim="800000"/>
            <a:headEnd/>
            <a:tailEnd/>
          </a:ln>
        </p:spPr>
      </p:pic>
      <p:sp>
        <p:nvSpPr>
          <p:cNvPr id="35853" name="文本框 12"/>
          <p:cNvSpPr/>
          <p:nvPr/>
        </p:nvSpPr>
        <p:spPr>
          <a:xfrm>
            <a:off x="195263" y="952500"/>
            <a:ext cx="2376487"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dirty="0">
                <a:latin typeface="Times New Roman" panose="02020603050405020304" pitchFamily="18" charset="0"/>
                <a:cs typeface="Times New Roman" panose="02020603050405020304" pitchFamily="18" charset="0"/>
              </a:rPr>
              <a:t>A </a:t>
            </a:r>
            <a:r>
              <a:rPr lang="en-US" altLang="zh-CN" b="1" dirty="0" smtClean="0">
                <a:latin typeface="Times New Roman" panose="02020603050405020304" pitchFamily="18" charset="0"/>
                <a:cs typeface="Times New Roman" panose="02020603050405020304" pitchFamily="18" charset="0"/>
              </a:rPr>
              <a:t>good friend </a:t>
            </a:r>
            <a:r>
              <a:rPr lang="en-US" altLang="zh-CN" b="1" dirty="0">
                <a:latin typeface="Times New Roman" panose="02020603050405020304" pitchFamily="18" charset="0"/>
                <a:cs typeface="Times New Roman" panose="02020603050405020304" pitchFamily="18" charset="0"/>
              </a:rPr>
              <a:t>is like a </a:t>
            </a:r>
            <a:endParaRPr lang="en-US" altLang="zh-CN" b="1" dirty="0">
              <a:latin typeface="Times New Roman" panose="02020603050405020304" pitchFamily="18" charset="0"/>
              <a:cs typeface="Times New Roman" panose="02020603050405020304" pitchFamily="18" charset="0"/>
            </a:endParaRPr>
          </a:p>
        </p:txBody>
      </p:sp>
      <p:pic>
        <p:nvPicPr>
          <p:cNvPr id="35854" name="图片 13"/>
          <p:cNvPicPr>
            <a:picLocks noChangeAspect="1"/>
          </p:cNvPicPr>
          <p:nvPr/>
        </p:nvPicPr>
        <p:blipFill>
          <a:blip r:embed="rId5"/>
          <a:stretch>
            <a:fillRect/>
          </a:stretch>
        </p:blipFill>
        <p:spPr>
          <a:xfrm>
            <a:off x="2535238" y="896938"/>
            <a:ext cx="411162" cy="477837"/>
          </a:xfrm>
          <a:prstGeom prst="rect">
            <a:avLst/>
          </a:prstGeom>
          <a:noFill/>
          <a:ln>
            <a:noFill/>
            <a:miter lim="800000"/>
            <a:headEnd/>
            <a:tailEnd/>
          </a:ln>
        </p:spPr>
      </p:pic>
      <p:sp>
        <p:nvSpPr>
          <p:cNvPr id="35855" name="弧形 14"/>
          <p:cNvSpPr/>
          <p:nvPr/>
        </p:nvSpPr>
        <p:spPr>
          <a:xfrm rot="5760000">
            <a:off x="5258593" y="3987007"/>
            <a:ext cx="957263" cy="971550"/>
          </a:xfrm>
          <a:prstGeom prst="arc">
            <a:avLst>
              <a:gd name="adj1" fmla="val 11986146"/>
              <a:gd name="adj2" fmla="val 2119910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10000"/>
              </a:lnSpc>
              <a:spcBef>
                <a:spcPct val="0"/>
              </a:spcBef>
              <a:spcAft>
                <a:spcPct val="0"/>
              </a:spcAft>
              <a:buClrTx/>
              <a:buSzTx/>
              <a:buFontTx/>
              <a:buNone/>
              <a:defRPr/>
            </a:pPr>
            <a:endPar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856" name="文本框 18"/>
          <p:cNvSpPr/>
          <p:nvPr/>
        </p:nvSpPr>
        <p:spPr>
          <a:xfrm>
            <a:off x="806450" y="1473200"/>
            <a:ext cx="2103438" cy="701731"/>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endParaRPr lang="en-US" altLang="zh-CN" b="1">
              <a:latin typeface="Times New Roman" panose="02020603050405020304" pitchFamily="18" charset="0"/>
              <a:cs typeface="Times New Roman" panose="02020603050405020304" pitchFamily="18" charset="0"/>
            </a:endParaRPr>
          </a:p>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study harder</a:t>
            </a:r>
            <a:endParaRPr lang="en-US" altLang="zh-CN" b="1">
              <a:latin typeface="Times New Roman" panose="02020603050405020304" pitchFamily="18" charset="0"/>
              <a:cs typeface="Times New Roman" panose="02020603050405020304" pitchFamily="18" charset="0"/>
            </a:endParaRPr>
          </a:p>
        </p:txBody>
      </p:sp>
      <p:sp>
        <p:nvSpPr>
          <p:cNvPr id="35857" name="文本框 20"/>
          <p:cNvSpPr/>
          <p:nvPr/>
        </p:nvSpPr>
        <p:spPr>
          <a:xfrm>
            <a:off x="3014663" y="2279650"/>
            <a:ext cx="1770062" cy="329321"/>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1400" b="1">
                <a:latin typeface="Times New Roman" panose="02020603050405020304" pitchFamily="18" charset="0"/>
                <a:cs typeface="Times New Roman" panose="02020603050405020304" pitchFamily="18" charset="0"/>
              </a:rPr>
              <a:t>Yuan Li</a:t>
            </a:r>
            <a:endParaRPr lang="en-US" altLang="zh-CN" sz="1400" b="1">
              <a:latin typeface="Times New Roman" panose="02020603050405020304" pitchFamily="18" charset="0"/>
              <a:cs typeface="Times New Roman" panose="02020603050405020304" pitchFamily="18" charset="0"/>
            </a:endParaRPr>
          </a:p>
        </p:txBody>
      </p:sp>
      <p:sp>
        <p:nvSpPr>
          <p:cNvPr id="35858" name="文本框 21"/>
          <p:cNvSpPr/>
          <p:nvPr/>
        </p:nvSpPr>
        <p:spPr>
          <a:xfrm>
            <a:off x="2027238" y="2246313"/>
            <a:ext cx="919162" cy="769441"/>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2000" b="1" dirty="0">
                <a:solidFill>
                  <a:srgbClr val="C00000"/>
                </a:solidFill>
                <a:latin typeface="Times New Roman" panose="02020603050405020304" pitchFamily="18" charset="0"/>
                <a:cs typeface="Times New Roman" panose="02020603050405020304" pitchFamily="18" charset="0"/>
              </a:rPr>
              <a:t>quiet</a:t>
            </a:r>
            <a:endParaRPr lang="en-US" altLang="zh-CN" sz="2000" b="1" dirty="0">
              <a:latin typeface="Times New Roman" panose="02020603050405020304" pitchFamily="18" charset="0"/>
              <a:cs typeface="Times New Roman" panose="02020603050405020304" pitchFamily="18" charset="0"/>
            </a:endParaRPr>
          </a:p>
          <a:p>
            <a:pPr marL="0" lvl="0" indent="0" eaLnBrk="1" hangingPunct="1">
              <a:lnSpc>
                <a:spcPct val="110000"/>
              </a:lnSpc>
            </a:pPr>
            <a:endParaRPr lang="en-US" altLang="zh-CN" sz="2000" b="1" dirty="0">
              <a:latin typeface="Times New Roman" panose="02020603050405020304" pitchFamily="18" charset="0"/>
              <a:cs typeface="Times New Roman" panose="02020603050405020304" pitchFamily="18" charset="0"/>
            </a:endParaRPr>
          </a:p>
        </p:txBody>
      </p:sp>
      <p:sp>
        <p:nvSpPr>
          <p:cNvPr id="35859" name="弧形 23"/>
          <p:cNvSpPr/>
          <p:nvPr/>
        </p:nvSpPr>
        <p:spPr>
          <a:xfrm rot="9480000">
            <a:off x="2844800" y="1514475"/>
            <a:ext cx="1465263" cy="1441450"/>
          </a:xfrm>
          <a:prstGeom prst="arc">
            <a:avLst>
              <a:gd name="adj1" fmla="val 10976711"/>
              <a:gd name="adj2" fmla="val 2019919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10000"/>
              </a:lnSpc>
              <a:spcBef>
                <a:spcPct val="0"/>
              </a:spcBef>
              <a:spcAft>
                <a:spcPct val="0"/>
              </a:spcAft>
              <a:buClrTx/>
              <a:buSzTx/>
              <a:buFontTx/>
              <a:buNone/>
              <a:defRPr/>
            </a:pPr>
            <a:endParaRPr kumimoji="0" lang="zh-CN" altLang="en-US" sz="1800" i="0" u="none" strike="noStrike" kern="1200" cap="none" spc="0" normalizeH="0" baseline="0" noProof="1">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35860" name="图片 24"/>
          <p:cNvPicPr>
            <a:picLocks noChangeAspect="1"/>
          </p:cNvPicPr>
          <p:nvPr/>
        </p:nvPicPr>
        <p:blipFill>
          <a:blip r:embed="rId6"/>
          <a:stretch>
            <a:fillRect/>
          </a:stretch>
        </p:blipFill>
        <p:spPr>
          <a:xfrm rot="420000">
            <a:off x="2257425" y="1654175"/>
            <a:ext cx="668338" cy="468313"/>
          </a:xfrm>
          <a:prstGeom prst="rect">
            <a:avLst/>
          </a:prstGeom>
          <a:noFill/>
          <a:ln>
            <a:noFill/>
            <a:miter lim="800000"/>
            <a:headEnd/>
            <a:tailEnd/>
          </a:ln>
        </p:spPr>
      </p:pic>
      <p:pic>
        <p:nvPicPr>
          <p:cNvPr id="35861" name="图片 25"/>
          <p:cNvPicPr>
            <a:picLocks noChangeAspect="1"/>
          </p:cNvPicPr>
          <p:nvPr/>
        </p:nvPicPr>
        <p:blipFill>
          <a:blip r:embed="rId7"/>
          <a:stretch>
            <a:fillRect/>
          </a:stretch>
        </p:blipFill>
        <p:spPr>
          <a:xfrm>
            <a:off x="3397250" y="2647950"/>
            <a:ext cx="768350" cy="814388"/>
          </a:xfrm>
          <a:prstGeom prst="rect">
            <a:avLst/>
          </a:prstGeom>
          <a:noFill/>
          <a:ln>
            <a:noFill/>
            <a:miter lim="800000"/>
            <a:headEnd/>
            <a:tailEnd/>
          </a:ln>
        </p:spPr>
      </p:pic>
      <p:sp>
        <p:nvSpPr>
          <p:cNvPr id="35862" name="文本框 26"/>
          <p:cNvSpPr/>
          <p:nvPr/>
        </p:nvSpPr>
        <p:spPr>
          <a:xfrm>
            <a:off x="973138" y="3462338"/>
            <a:ext cx="3997325" cy="701731"/>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i="1" dirty="0">
                <a:solidFill>
                  <a:srgbClr val="C00000"/>
                </a:solidFill>
                <a:latin typeface="Times New Roman" panose="02020603050405020304" pitchFamily="18" charset="0"/>
                <a:cs typeface="Times New Roman" panose="02020603050405020304" pitchFamily="18" charset="0"/>
              </a:rPr>
              <a:t>You don't need a lot of them </a:t>
            </a:r>
            <a:endParaRPr lang="en-US" altLang="zh-CN" b="1" i="1" dirty="0">
              <a:solidFill>
                <a:srgbClr val="C00000"/>
              </a:solidFill>
              <a:latin typeface="Times New Roman" panose="02020603050405020304" pitchFamily="18" charset="0"/>
              <a:cs typeface="Times New Roman" panose="02020603050405020304" pitchFamily="18" charset="0"/>
            </a:endParaRPr>
          </a:p>
          <a:p>
            <a:pPr marL="0" lvl="0" indent="0" eaLnBrk="1" hangingPunct="1">
              <a:lnSpc>
                <a:spcPct val="110000"/>
              </a:lnSpc>
            </a:pPr>
            <a:r>
              <a:rPr lang="en-US" altLang="zh-CN" b="1" i="1" dirty="0">
                <a:solidFill>
                  <a:srgbClr val="C00000"/>
                </a:solidFill>
                <a:latin typeface="Times New Roman" panose="02020603050405020304" pitchFamily="18" charset="0"/>
                <a:cs typeface="Times New Roman" panose="02020603050405020304" pitchFamily="18" charset="0"/>
              </a:rPr>
              <a:t>as long as they're good.</a:t>
            </a:r>
            <a:endParaRPr lang="en-US" altLang="zh-CN" b="1" i="1" dirty="0">
              <a:solidFill>
                <a:srgbClr val="C00000"/>
              </a:solidFill>
              <a:latin typeface="Times New Roman" panose="02020603050405020304" pitchFamily="18" charset="0"/>
              <a:cs typeface="Times New Roman" panose="02020603050405020304" pitchFamily="18" charset="0"/>
            </a:endParaRPr>
          </a:p>
        </p:txBody>
      </p:sp>
      <p:sp>
        <p:nvSpPr>
          <p:cNvPr id="35863" name="文本框 27"/>
          <p:cNvSpPr/>
          <p:nvPr/>
        </p:nvSpPr>
        <p:spPr>
          <a:xfrm>
            <a:off x="3894138" y="688975"/>
            <a:ext cx="1535112" cy="363176"/>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1600" b="1" dirty="0">
                <a:latin typeface="Times New Roman" panose="02020603050405020304" pitchFamily="18" charset="0"/>
                <a:cs typeface="Times New Roman" panose="02020603050405020304" pitchFamily="18" charset="0"/>
              </a:rPr>
              <a:t>Jeff Green</a:t>
            </a:r>
            <a:endParaRPr lang="en-US" altLang="zh-CN" sz="1600" b="1" dirty="0">
              <a:latin typeface="Times New Roman" panose="02020603050405020304" pitchFamily="18" charset="0"/>
              <a:cs typeface="Times New Roman" panose="02020603050405020304" pitchFamily="18" charset="0"/>
            </a:endParaRPr>
          </a:p>
        </p:txBody>
      </p:sp>
      <p:sp>
        <p:nvSpPr>
          <p:cNvPr id="35864" name="文本框 29"/>
          <p:cNvSpPr/>
          <p:nvPr/>
        </p:nvSpPr>
        <p:spPr>
          <a:xfrm>
            <a:off x="7327900" y="581025"/>
            <a:ext cx="1249363" cy="363176"/>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1600" b="1" dirty="0">
                <a:latin typeface="Times New Roman" panose="02020603050405020304" pitchFamily="18" charset="0"/>
                <a:cs typeface="Times New Roman" panose="02020603050405020304" pitchFamily="18" charset="0"/>
              </a:rPr>
              <a:t>Huang Lei</a:t>
            </a:r>
            <a:endParaRPr lang="en-US" altLang="zh-CN" sz="1600" b="1" dirty="0">
              <a:latin typeface="Times New Roman" panose="02020603050405020304" pitchFamily="18" charset="0"/>
              <a:cs typeface="Times New Roman" panose="02020603050405020304" pitchFamily="18" charset="0"/>
            </a:endParaRPr>
          </a:p>
        </p:txBody>
      </p:sp>
      <p:sp>
        <p:nvSpPr>
          <p:cNvPr id="35865" name="文本框 31"/>
          <p:cNvSpPr/>
          <p:nvPr/>
        </p:nvSpPr>
        <p:spPr>
          <a:xfrm>
            <a:off x="8418513" y="736600"/>
            <a:ext cx="3427412"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dirty="0">
                <a:latin typeface="Times New Roman" panose="02020603050405020304" pitchFamily="18" charset="0"/>
                <a:cs typeface="Times New Roman" panose="02020603050405020304" pitchFamily="18" charset="0"/>
              </a:rPr>
              <a:t>not </a:t>
            </a:r>
            <a:r>
              <a:rPr lang="en-US" altLang="zh-CN" b="1" dirty="0" smtClean="0">
                <a:latin typeface="Times New Roman" panose="02020603050405020304" pitchFamily="18" charset="0"/>
                <a:cs typeface="Times New Roman" panose="02020603050405020304" pitchFamily="18" charset="0"/>
              </a:rPr>
              <a:t>necessary </a:t>
            </a:r>
            <a:r>
              <a:rPr lang="en-US" altLang="zh-CN" b="1" dirty="0">
                <a:latin typeface="Times New Roman" panose="02020603050405020304" pitchFamily="18" charset="0"/>
                <a:cs typeface="Times New Roman" panose="02020603050405020304" pitchFamily="18" charset="0"/>
              </a:rPr>
              <a:t>to be the same </a:t>
            </a:r>
            <a:endParaRPr lang="en-US" altLang="zh-CN" b="1" dirty="0">
              <a:latin typeface="Times New Roman" panose="02020603050405020304" pitchFamily="18" charset="0"/>
              <a:cs typeface="Times New Roman" panose="02020603050405020304" pitchFamily="18" charset="0"/>
            </a:endParaRPr>
          </a:p>
        </p:txBody>
      </p:sp>
      <p:pic>
        <p:nvPicPr>
          <p:cNvPr id="35866" name="图片 32"/>
          <p:cNvPicPr>
            <a:picLocks noChangeAspect="1"/>
          </p:cNvPicPr>
          <p:nvPr/>
        </p:nvPicPr>
        <p:blipFill>
          <a:blip r:embed="rId4"/>
          <a:srcRect l="-1012" t="24968" r="83183" b="52476"/>
          <a:stretch>
            <a:fillRect/>
          </a:stretch>
        </p:blipFill>
        <p:spPr>
          <a:xfrm>
            <a:off x="7158038" y="2181225"/>
            <a:ext cx="690562" cy="727075"/>
          </a:xfrm>
          <a:prstGeom prst="rect">
            <a:avLst/>
          </a:prstGeom>
          <a:noFill/>
          <a:ln>
            <a:noFill/>
            <a:miter lim="800000"/>
            <a:headEnd/>
            <a:tailEnd/>
          </a:ln>
        </p:spPr>
      </p:pic>
      <p:sp>
        <p:nvSpPr>
          <p:cNvPr id="35867" name="文本框 33"/>
          <p:cNvSpPr/>
          <p:nvPr/>
        </p:nvSpPr>
        <p:spPr>
          <a:xfrm>
            <a:off x="7169150" y="2886075"/>
            <a:ext cx="750888" cy="363176"/>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1600" b="1" dirty="0">
                <a:latin typeface="Times New Roman" panose="02020603050405020304" pitchFamily="18" charset="0"/>
                <a:cs typeface="Times New Roman" panose="02020603050405020304" pitchFamily="18" charset="0"/>
              </a:rPr>
              <a:t>Larry</a:t>
            </a:r>
            <a:endParaRPr lang="en-US" altLang="zh-CN" sz="1600" b="1" dirty="0">
              <a:latin typeface="Times New Roman" panose="02020603050405020304" pitchFamily="18" charset="0"/>
              <a:cs typeface="Times New Roman" panose="02020603050405020304" pitchFamily="18" charset="0"/>
            </a:endParaRPr>
          </a:p>
        </p:txBody>
      </p:sp>
      <p:sp>
        <p:nvSpPr>
          <p:cNvPr id="35868" name="文本框 34"/>
          <p:cNvSpPr/>
          <p:nvPr/>
        </p:nvSpPr>
        <p:spPr>
          <a:xfrm>
            <a:off x="8137525" y="1162050"/>
            <a:ext cx="2955925"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is quite different from</a:t>
            </a:r>
            <a:endParaRPr lang="en-US" altLang="zh-CN" b="1">
              <a:latin typeface="Times New Roman" panose="02020603050405020304" pitchFamily="18" charset="0"/>
              <a:cs typeface="Times New Roman" panose="02020603050405020304" pitchFamily="18" charset="0"/>
            </a:endParaRPr>
          </a:p>
        </p:txBody>
      </p:sp>
      <p:sp>
        <p:nvSpPr>
          <p:cNvPr id="35869" name="文本框 35"/>
          <p:cNvSpPr/>
          <p:nvPr/>
        </p:nvSpPr>
        <p:spPr>
          <a:xfrm>
            <a:off x="8516938" y="1979613"/>
            <a:ext cx="2697162"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taller and more outgoing</a:t>
            </a:r>
            <a:endParaRPr lang="en-US" altLang="zh-CN" b="1">
              <a:latin typeface="Times New Roman" panose="02020603050405020304" pitchFamily="18" charset="0"/>
              <a:cs typeface="Times New Roman" panose="02020603050405020304" pitchFamily="18" charset="0"/>
            </a:endParaRPr>
          </a:p>
        </p:txBody>
      </p:sp>
      <p:cxnSp>
        <p:nvCxnSpPr>
          <p:cNvPr id="35870" name="曲线连接符 36"/>
          <p:cNvCxnSpPr>
            <a:stCxn id="35854" idx="3"/>
          </p:cNvCxnSpPr>
          <p:nvPr/>
        </p:nvCxnSpPr>
        <p:spPr>
          <a:xfrm flipV="1">
            <a:off x="7769225" y="2120900"/>
            <a:ext cx="808038" cy="279400"/>
          </a:xfrm>
          <a:prstGeom prst="curvedConnector3">
            <a:avLst>
              <a:gd name="adj1" fmla="val 50037"/>
            </a:avLst>
          </a:prstGeom>
          <a:noFill/>
          <a:ln w="6350">
            <a:solidFill>
              <a:schemeClr val="tx1"/>
            </a:solidFill>
            <a:miter lim="800000"/>
          </a:ln>
        </p:spPr>
      </p:cxnSp>
      <p:sp>
        <p:nvSpPr>
          <p:cNvPr id="35871" name="弧形 37"/>
          <p:cNvSpPr/>
          <p:nvPr/>
        </p:nvSpPr>
        <p:spPr>
          <a:xfrm rot="16200000" flipH="1">
            <a:off x="8374857" y="1543843"/>
            <a:ext cx="882650" cy="2093913"/>
          </a:xfrm>
          <a:custGeom>
            <a:avLst/>
            <a:gdLst/>
            <a:ahLst/>
            <a:cxnLst>
              <a:cxn ang="0">
                <a:pos x="518754" y="16240"/>
              </a:cxn>
              <a:cxn ang="0">
                <a:pos x="857060" y="695636"/>
              </a:cxn>
            </a:cxnLst>
            <a:rect l="l" t="t" r="r" b="b"/>
            <a:pathLst>
              <a:path w="882650" h="2093913" stroke="0">
                <a:moveTo>
                  <a:pt x="518754" y="16240"/>
                </a:moveTo>
                <a:cubicBezTo>
                  <a:pt x="674760" y="82195"/>
                  <a:pt x="803885" y="341508"/>
                  <a:pt x="857060" y="695636"/>
                </a:cubicBezTo>
                <a:lnTo>
                  <a:pt x="441325" y="1046957"/>
                </a:lnTo>
                <a:lnTo>
                  <a:pt x="518754" y="16240"/>
                </a:lnTo>
                <a:close/>
              </a:path>
              <a:path w="882650" h="2093913" fill="none">
                <a:moveTo>
                  <a:pt x="518754" y="16240"/>
                </a:moveTo>
                <a:cubicBezTo>
                  <a:pt x="674760" y="82195"/>
                  <a:pt x="803885" y="341508"/>
                  <a:pt x="857060" y="695636"/>
                </a:cubicBezTo>
              </a:path>
            </a:pathLst>
          </a:custGeom>
          <a:noFill/>
          <a:ln w="6350" cap="flat" cmpd="sng">
            <a:solidFill>
              <a:schemeClr val="tx1"/>
            </a:solidFill>
            <a:prstDash val="solid"/>
            <a:miter lim="800000"/>
          </a:ln>
        </p:spPr>
        <p:txBody>
          <a:bodyPr/>
          <a:lstStyle/>
          <a:p>
            <a:pPr>
              <a:lnSpc>
                <a:spcPct val="110000"/>
              </a:lnSpc>
            </a:pPr>
            <a:endParaRPr>
              <a:cs typeface="Times New Roman" panose="02020603050405020304" pitchFamily="18" charset="0"/>
            </a:endParaRPr>
          </a:p>
        </p:txBody>
      </p:sp>
      <p:pic>
        <p:nvPicPr>
          <p:cNvPr id="35872" name="图片 39"/>
          <p:cNvPicPr>
            <a:picLocks noChangeAspect="1"/>
          </p:cNvPicPr>
          <p:nvPr/>
        </p:nvPicPr>
        <p:blipFill>
          <a:blip r:embed="rId8"/>
          <a:stretch>
            <a:fillRect/>
          </a:stretch>
        </p:blipFill>
        <p:spPr>
          <a:xfrm>
            <a:off x="11264900" y="1292225"/>
            <a:ext cx="803275" cy="788988"/>
          </a:xfrm>
          <a:prstGeom prst="rect">
            <a:avLst/>
          </a:prstGeom>
          <a:noFill/>
          <a:ln>
            <a:noFill/>
            <a:miter lim="800000"/>
            <a:headEnd/>
            <a:tailEnd/>
          </a:ln>
        </p:spPr>
      </p:pic>
      <p:sp>
        <p:nvSpPr>
          <p:cNvPr id="35873" name="文本框 40"/>
          <p:cNvSpPr/>
          <p:nvPr/>
        </p:nvSpPr>
        <p:spPr>
          <a:xfrm>
            <a:off x="7496175" y="1878013"/>
            <a:ext cx="543739" cy="397032"/>
          </a:xfrm>
          <a:prstGeom prst="rect">
            <a:avLst/>
          </a:prstGeom>
          <a:noFill/>
          <a:ln>
            <a:noFill/>
            <a:miter lim="800000"/>
          </a:ln>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win</a:t>
            </a:r>
            <a:endParaRPr lang="en-US" altLang="zh-CN" b="1">
              <a:latin typeface="Times New Roman" panose="02020603050405020304" pitchFamily="18" charset="0"/>
              <a:cs typeface="Times New Roman" panose="02020603050405020304" pitchFamily="18" charset="0"/>
            </a:endParaRPr>
          </a:p>
        </p:txBody>
      </p:sp>
      <p:sp>
        <p:nvSpPr>
          <p:cNvPr id="35874" name="文本框 41"/>
          <p:cNvSpPr/>
          <p:nvPr/>
        </p:nvSpPr>
        <p:spPr>
          <a:xfrm>
            <a:off x="8474075" y="2406650"/>
            <a:ext cx="1627188"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solidFill>
                  <a:srgbClr val="C00000"/>
                </a:solidFill>
                <a:latin typeface="Times New Roman" panose="02020603050405020304" pitchFamily="18" charset="0"/>
                <a:cs typeface="Times New Roman" panose="02020603050405020304" pitchFamily="18" charset="0"/>
              </a:rPr>
              <a:t>brings out</a:t>
            </a:r>
            <a:endParaRPr lang="en-US" altLang="zh-CN" b="1">
              <a:solidFill>
                <a:srgbClr val="C00000"/>
              </a:solidFill>
              <a:latin typeface="Times New Roman" panose="02020603050405020304" pitchFamily="18" charset="0"/>
              <a:cs typeface="Times New Roman" panose="02020603050405020304" pitchFamily="18" charset="0"/>
            </a:endParaRPr>
          </a:p>
        </p:txBody>
      </p:sp>
      <p:pic>
        <p:nvPicPr>
          <p:cNvPr id="35875" name="图片 42"/>
          <p:cNvPicPr>
            <a:picLocks noChangeAspect="1"/>
          </p:cNvPicPr>
          <p:nvPr/>
        </p:nvPicPr>
        <p:blipFill>
          <a:blip r:embed="rId9"/>
          <a:stretch>
            <a:fillRect/>
          </a:stretch>
        </p:blipFill>
        <p:spPr>
          <a:xfrm rot="19380000">
            <a:off x="9675813" y="2154238"/>
            <a:ext cx="863600" cy="849312"/>
          </a:xfrm>
          <a:prstGeom prst="rect">
            <a:avLst/>
          </a:prstGeom>
          <a:noFill/>
          <a:ln>
            <a:noFill/>
            <a:miter lim="800000"/>
            <a:headEnd/>
            <a:tailEnd/>
          </a:ln>
        </p:spPr>
      </p:pic>
      <p:sp>
        <p:nvSpPr>
          <p:cNvPr id="35876" name="文本框 43"/>
          <p:cNvSpPr/>
          <p:nvPr/>
        </p:nvSpPr>
        <p:spPr>
          <a:xfrm>
            <a:off x="8315325" y="2824163"/>
            <a:ext cx="3203575"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much less hard-working </a:t>
            </a:r>
            <a:endParaRPr lang="en-US" altLang="zh-CN" b="1">
              <a:latin typeface="Times New Roman" panose="02020603050405020304" pitchFamily="18" charset="0"/>
              <a:cs typeface="Times New Roman" panose="02020603050405020304" pitchFamily="18" charset="0"/>
            </a:endParaRPr>
          </a:p>
        </p:txBody>
      </p:sp>
      <p:sp>
        <p:nvSpPr>
          <p:cNvPr id="35877" name="左大括号 44"/>
          <p:cNvSpPr/>
          <p:nvPr/>
        </p:nvSpPr>
        <p:spPr>
          <a:xfrm>
            <a:off x="7956550" y="895350"/>
            <a:ext cx="477838" cy="887413"/>
          </a:xfrm>
          <a:prstGeom prst="leftBrace">
            <a:avLst>
              <a:gd name="adj1" fmla="val 8331"/>
              <a:gd name="adj2" fmla="val 50000"/>
            </a:avLst>
          </a:prstGeom>
          <a:noFill/>
          <a:ln w="6350">
            <a:solidFill>
              <a:schemeClr val="tx1"/>
            </a:solidFill>
            <a:miter lim="800000"/>
          </a:ln>
        </p:spPr>
        <p:txBody>
          <a:bodyPr anchor="ctr" anchorCtr="0">
            <a:no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marR="0" lvl="0" indent="0" algn="ctr" eaLnBrk="1" hangingPunct="1">
              <a:lnSpc>
                <a:spcPct val="110000"/>
              </a:lnSpc>
            </a:pPr>
            <a:endParaRPr lang="en-US" altLang="en-US" b="1">
              <a:latin typeface="Times New Roman" panose="02020603050405020304" pitchFamily="18" charset="0"/>
              <a:cs typeface="Times New Roman" panose="02020603050405020304" pitchFamily="18" charset="0"/>
            </a:endParaRPr>
          </a:p>
        </p:txBody>
      </p:sp>
      <p:sp>
        <p:nvSpPr>
          <p:cNvPr id="35878" name="文本框 45"/>
          <p:cNvSpPr/>
          <p:nvPr/>
        </p:nvSpPr>
        <p:spPr>
          <a:xfrm>
            <a:off x="8315325" y="1530350"/>
            <a:ext cx="1736725"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getting better</a:t>
            </a:r>
            <a:endParaRPr lang="en-US" altLang="zh-CN" b="1">
              <a:latin typeface="Times New Roman" panose="02020603050405020304" pitchFamily="18" charset="0"/>
              <a:cs typeface="Times New Roman" panose="02020603050405020304" pitchFamily="18" charset="0"/>
            </a:endParaRPr>
          </a:p>
        </p:txBody>
      </p:sp>
      <p:cxnSp>
        <p:nvCxnSpPr>
          <p:cNvPr id="35879" name="直接连接符 46"/>
          <p:cNvCxnSpPr>
            <a:stCxn id="35854" idx="3"/>
          </p:cNvCxnSpPr>
          <p:nvPr/>
        </p:nvCxnSpPr>
        <p:spPr>
          <a:xfrm>
            <a:off x="7815263" y="2503488"/>
            <a:ext cx="620712" cy="82550"/>
          </a:xfrm>
          <a:prstGeom prst="line">
            <a:avLst/>
          </a:prstGeom>
          <a:noFill/>
          <a:ln w="6350">
            <a:solidFill>
              <a:schemeClr val="tx1"/>
            </a:solidFill>
            <a:miter lim="800000"/>
          </a:ln>
        </p:spPr>
      </p:cxnSp>
      <p:cxnSp>
        <p:nvCxnSpPr>
          <p:cNvPr id="35880" name="曲线连接符 47"/>
          <p:cNvCxnSpPr>
            <a:stCxn id="35854" idx="3"/>
          </p:cNvCxnSpPr>
          <p:nvPr/>
        </p:nvCxnSpPr>
        <p:spPr>
          <a:xfrm rot="10800000" flipV="1">
            <a:off x="4230688" y="3743325"/>
            <a:ext cx="809625" cy="623888"/>
          </a:xfrm>
          <a:prstGeom prst="curvedConnector3">
            <a:avLst>
              <a:gd name="adj1" fmla="val 49921"/>
            </a:avLst>
          </a:prstGeom>
          <a:noFill/>
          <a:ln w="6350">
            <a:solidFill>
              <a:schemeClr val="tx1"/>
            </a:solidFill>
            <a:miter lim="800000"/>
          </a:ln>
        </p:spPr>
      </p:cxnSp>
      <p:pic>
        <p:nvPicPr>
          <p:cNvPr id="35881" name="图片 48"/>
          <p:cNvPicPr>
            <a:picLocks noChangeAspect="1"/>
          </p:cNvPicPr>
          <p:nvPr/>
        </p:nvPicPr>
        <p:blipFill>
          <a:blip r:embed="rId8"/>
          <a:stretch>
            <a:fillRect/>
          </a:stretch>
        </p:blipFill>
        <p:spPr>
          <a:xfrm>
            <a:off x="9645650" y="1319213"/>
            <a:ext cx="804863" cy="788987"/>
          </a:xfrm>
          <a:prstGeom prst="rect">
            <a:avLst/>
          </a:prstGeom>
          <a:noFill/>
          <a:ln>
            <a:noFill/>
            <a:miter lim="800000"/>
            <a:headEnd/>
            <a:tailEnd/>
          </a:ln>
        </p:spPr>
      </p:pic>
      <p:pic>
        <p:nvPicPr>
          <p:cNvPr id="35882" name="图片 49"/>
          <p:cNvPicPr>
            <a:picLocks noChangeAspect="1"/>
          </p:cNvPicPr>
          <p:nvPr/>
        </p:nvPicPr>
        <p:blipFill>
          <a:blip r:embed="rId10"/>
          <a:stretch>
            <a:fillRect/>
          </a:stretch>
        </p:blipFill>
        <p:spPr>
          <a:xfrm>
            <a:off x="9863138" y="106363"/>
            <a:ext cx="681037" cy="711200"/>
          </a:xfrm>
          <a:prstGeom prst="rect">
            <a:avLst/>
          </a:prstGeom>
          <a:noFill/>
          <a:ln>
            <a:noFill/>
            <a:miter lim="800000"/>
            <a:headEnd/>
            <a:tailEnd/>
          </a:ln>
        </p:spPr>
      </p:pic>
      <p:pic>
        <p:nvPicPr>
          <p:cNvPr id="35883" name="图片 50"/>
          <p:cNvPicPr>
            <a:picLocks noChangeAspect="1"/>
          </p:cNvPicPr>
          <p:nvPr/>
        </p:nvPicPr>
        <p:blipFill>
          <a:blip r:embed="rId11"/>
          <a:stretch>
            <a:fillRect/>
          </a:stretch>
        </p:blipFill>
        <p:spPr>
          <a:xfrm>
            <a:off x="6353175" y="971550"/>
            <a:ext cx="1822450" cy="1727200"/>
          </a:xfrm>
          <a:prstGeom prst="rect">
            <a:avLst/>
          </a:prstGeom>
          <a:noFill/>
          <a:ln>
            <a:noFill/>
            <a:miter lim="800000"/>
            <a:headEnd/>
            <a:tailEnd/>
          </a:ln>
        </p:spPr>
      </p:pic>
      <p:pic>
        <p:nvPicPr>
          <p:cNvPr id="35884" name="图片 52"/>
          <p:cNvPicPr>
            <a:picLocks noChangeAspect="1"/>
          </p:cNvPicPr>
          <p:nvPr/>
        </p:nvPicPr>
        <p:blipFill>
          <a:blip r:embed="rId12"/>
          <a:stretch>
            <a:fillRect/>
          </a:stretch>
        </p:blipFill>
        <p:spPr>
          <a:xfrm>
            <a:off x="1304925" y="2149475"/>
            <a:ext cx="722313" cy="723900"/>
          </a:xfrm>
          <a:prstGeom prst="rect">
            <a:avLst/>
          </a:prstGeom>
          <a:noFill/>
          <a:ln>
            <a:noFill/>
            <a:miter lim="800000"/>
            <a:headEnd/>
            <a:tailEnd/>
          </a:ln>
        </p:spPr>
      </p:pic>
      <p:cxnSp>
        <p:nvCxnSpPr>
          <p:cNvPr id="35885" name="曲线连接符 53"/>
          <p:cNvCxnSpPr>
            <a:stCxn id="35886" idx="3"/>
            <a:endCxn id="35849" idx="2"/>
          </p:cNvCxnSpPr>
          <p:nvPr/>
        </p:nvCxnSpPr>
        <p:spPr>
          <a:xfrm>
            <a:off x="2852738" y="1519316"/>
            <a:ext cx="1182687" cy="449184"/>
          </a:xfrm>
          <a:prstGeom prst="curvedConnector4">
            <a:avLst>
              <a:gd name="adj1" fmla="val 30134"/>
              <a:gd name="adj2" fmla="val 150892"/>
            </a:avLst>
          </a:prstGeom>
          <a:noFill/>
          <a:ln w="6350">
            <a:solidFill>
              <a:schemeClr val="tx1"/>
            </a:solidFill>
            <a:miter lim="800000"/>
          </a:ln>
        </p:spPr>
      </p:cxnSp>
      <p:sp>
        <p:nvSpPr>
          <p:cNvPr id="35886" name="文本框 54"/>
          <p:cNvSpPr/>
          <p:nvPr/>
        </p:nvSpPr>
        <p:spPr>
          <a:xfrm>
            <a:off x="195263" y="1320800"/>
            <a:ext cx="2657475"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dirty="0">
                <a:latin typeface="Times New Roman" panose="02020603050405020304" pitchFamily="18" charset="0"/>
                <a:cs typeface="Times New Roman" panose="02020603050405020304" pitchFamily="18" charset="0"/>
              </a:rPr>
              <a:t>quieter and more serious</a:t>
            </a:r>
            <a:endParaRPr lang="en-US" altLang="zh-CN" b="1" dirty="0">
              <a:latin typeface="Times New Roman" panose="02020603050405020304" pitchFamily="18" charset="0"/>
              <a:cs typeface="Times New Roman" panose="02020603050405020304" pitchFamily="18" charset="0"/>
            </a:endParaRPr>
          </a:p>
        </p:txBody>
      </p:sp>
      <p:cxnSp>
        <p:nvCxnSpPr>
          <p:cNvPr id="35887" name="曲线连接符 55"/>
          <p:cNvCxnSpPr>
            <a:stCxn id="35886" idx="3"/>
            <a:endCxn id="35849" idx="2"/>
          </p:cNvCxnSpPr>
          <p:nvPr/>
        </p:nvCxnSpPr>
        <p:spPr>
          <a:xfrm>
            <a:off x="2852738" y="1519316"/>
            <a:ext cx="1182687" cy="449184"/>
          </a:xfrm>
          <a:prstGeom prst="curvedConnector4">
            <a:avLst>
              <a:gd name="adj1" fmla="val 30134"/>
              <a:gd name="adj2" fmla="val 150892"/>
            </a:avLst>
          </a:prstGeom>
          <a:noFill/>
          <a:ln w="6350">
            <a:solidFill>
              <a:schemeClr val="tx1"/>
            </a:solidFill>
            <a:miter lim="800000"/>
          </a:ln>
        </p:spPr>
      </p:cxnSp>
      <p:cxnSp>
        <p:nvCxnSpPr>
          <p:cNvPr id="35888" name="曲线连接符 56"/>
          <p:cNvCxnSpPr>
            <a:stCxn id="35886" idx="3"/>
            <a:endCxn id="35849" idx="2"/>
          </p:cNvCxnSpPr>
          <p:nvPr/>
        </p:nvCxnSpPr>
        <p:spPr>
          <a:xfrm>
            <a:off x="2852738" y="1519316"/>
            <a:ext cx="1182687" cy="449184"/>
          </a:xfrm>
          <a:prstGeom prst="curvedConnector4">
            <a:avLst>
              <a:gd name="adj1" fmla="val 30134"/>
              <a:gd name="adj2" fmla="val 150892"/>
            </a:avLst>
          </a:prstGeom>
          <a:noFill/>
          <a:ln w="6350">
            <a:solidFill>
              <a:schemeClr val="tx1"/>
            </a:solidFill>
            <a:miter lim="800000"/>
          </a:ln>
        </p:spPr>
      </p:cxnSp>
      <p:pic>
        <p:nvPicPr>
          <p:cNvPr id="35889" name="图片 57"/>
          <p:cNvPicPr>
            <a:picLocks noChangeAspect="1"/>
          </p:cNvPicPr>
          <p:nvPr/>
        </p:nvPicPr>
        <p:blipFill>
          <a:blip r:embed="rId13"/>
          <a:stretch>
            <a:fillRect/>
          </a:stretch>
        </p:blipFill>
        <p:spPr>
          <a:xfrm>
            <a:off x="528638" y="2873375"/>
            <a:ext cx="1093787" cy="728663"/>
          </a:xfrm>
          <a:prstGeom prst="rect">
            <a:avLst/>
          </a:prstGeom>
          <a:noFill/>
          <a:ln>
            <a:noFill/>
            <a:miter lim="800000"/>
            <a:headEnd/>
            <a:tailEnd/>
          </a:ln>
        </p:spPr>
      </p:pic>
      <p:pic>
        <p:nvPicPr>
          <p:cNvPr id="35890" name="图片 58"/>
          <p:cNvPicPr>
            <a:picLocks noChangeAspect="1"/>
          </p:cNvPicPr>
          <p:nvPr/>
        </p:nvPicPr>
        <p:blipFill>
          <a:blip r:embed="rId14"/>
          <a:stretch>
            <a:fillRect/>
          </a:stretch>
        </p:blipFill>
        <p:spPr>
          <a:xfrm>
            <a:off x="5059363" y="3340100"/>
            <a:ext cx="933450" cy="950913"/>
          </a:xfrm>
          <a:prstGeom prst="rect">
            <a:avLst/>
          </a:prstGeom>
          <a:noFill/>
          <a:ln>
            <a:miter lim="800000"/>
            <a:headEnd/>
            <a:tailEnd/>
          </a:ln>
        </p:spPr>
      </p:pic>
      <p:pic>
        <p:nvPicPr>
          <p:cNvPr id="35891" name="图片 59"/>
          <p:cNvPicPr>
            <a:picLocks noChangeAspect="1"/>
          </p:cNvPicPr>
          <p:nvPr/>
        </p:nvPicPr>
        <p:blipFill>
          <a:blip r:embed="rId15"/>
          <a:stretch>
            <a:fillRect/>
          </a:stretch>
        </p:blipFill>
        <p:spPr>
          <a:xfrm>
            <a:off x="4638675" y="2952750"/>
            <a:ext cx="331788" cy="333375"/>
          </a:xfrm>
          <a:prstGeom prst="rect">
            <a:avLst/>
          </a:prstGeom>
          <a:noFill/>
          <a:ln>
            <a:noFill/>
            <a:miter lim="800000"/>
            <a:headEnd/>
            <a:tailEnd/>
          </a:ln>
        </p:spPr>
      </p:pic>
      <p:pic>
        <p:nvPicPr>
          <p:cNvPr id="35892" name="图片 60"/>
          <p:cNvPicPr>
            <a:picLocks noChangeAspect="1"/>
          </p:cNvPicPr>
          <p:nvPr/>
        </p:nvPicPr>
        <p:blipFill>
          <a:blip r:embed="rId15"/>
          <a:stretch>
            <a:fillRect/>
          </a:stretch>
        </p:blipFill>
        <p:spPr>
          <a:xfrm>
            <a:off x="6454775" y="2952750"/>
            <a:ext cx="330200" cy="333375"/>
          </a:xfrm>
          <a:prstGeom prst="rect">
            <a:avLst/>
          </a:prstGeom>
          <a:noFill/>
          <a:ln>
            <a:noFill/>
            <a:miter lim="800000"/>
            <a:headEnd/>
            <a:tailEnd/>
          </a:ln>
        </p:spPr>
      </p:pic>
      <p:pic>
        <p:nvPicPr>
          <p:cNvPr id="35893" name="图片 61"/>
          <p:cNvPicPr>
            <a:picLocks noChangeAspect="1"/>
          </p:cNvPicPr>
          <p:nvPr/>
        </p:nvPicPr>
        <p:blipFill>
          <a:blip r:embed="rId16"/>
          <a:srcRect l="-2879" b="18911"/>
          <a:stretch>
            <a:fillRect/>
          </a:stretch>
        </p:blipFill>
        <p:spPr>
          <a:xfrm>
            <a:off x="3167063" y="4210050"/>
            <a:ext cx="1336675" cy="987425"/>
          </a:xfrm>
          <a:prstGeom prst="rect">
            <a:avLst/>
          </a:prstGeom>
          <a:noFill/>
          <a:ln>
            <a:noFill/>
            <a:miter lim="800000"/>
            <a:headEnd/>
            <a:tailEnd/>
          </a:ln>
        </p:spPr>
      </p:pic>
      <p:cxnSp>
        <p:nvCxnSpPr>
          <p:cNvPr id="35894" name="曲线连接符 62"/>
          <p:cNvCxnSpPr>
            <a:stCxn id="35886" idx="3"/>
            <a:endCxn id="35849" idx="2"/>
          </p:cNvCxnSpPr>
          <p:nvPr/>
        </p:nvCxnSpPr>
        <p:spPr>
          <a:xfrm>
            <a:off x="2852738" y="1519316"/>
            <a:ext cx="1182687" cy="449184"/>
          </a:xfrm>
          <a:prstGeom prst="curvedConnector4">
            <a:avLst>
              <a:gd name="adj1" fmla="val 30134"/>
              <a:gd name="adj2" fmla="val 150892"/>
            </a:avLst>
          </a:prstGeom>
          <a:noFill/>
          <a:ln w="6350">
            <a:solidFill>
              <a:schemeClr val="tx1"/>
            </a:solidFill>
            <a:miter lim="800000"/>
          </a:ln>
        </p:spPr>
      </p:cxnSp>
      <p:pic>
        <p:nvPicPr>
          <p:cNvPr id="35895" name="图片 63"/>
          <p:cNvPicPr>
            <a:picLocks noChangeAspect="1"/>
          </p:cNvPicPr>
          <p:nvPr/>
        </p:nvPicPr>
        <p:blipFill>
          <a:blip r:embed="rId4"/>
          <a:srcRect l="23603" t="75639" r="52622" b="-1141"/>
          <a:stretch>
            <a:fillRect/>
          </a:stretch>
        </p:blipFill>
        <p:spPr>
          <a:xfrm>
            <a:off x="4970463" y="4635500"/>
            <a:ext cx="1004887" cy="1035050"/>
          </a:xfrm>
          <a:prstGeom prst="rect">
            <a:avLst/>
          </a:prstGeom>
          <a:noFill/>
          <a:ln>
            <a:noFill/>
            <a:miter lim="800000"/>
            <a:headEnd/>
            <a:tailEnd/>
          </a:ln>
        </p:spPr>
      </p:pic>
      <p:sp>
        <p:nvSpPr>
          <p:cNvPr id="35896" name="文本框 64"/>
          <p:cNvSpPr/>
          <p:nvPr/>
        </p:nvSpPr>
        <p:spPr>
          <a:xfrm>
            <a:off x="5057775" y="5670550"/>
            <a:ext cx="744756" cy="397032"/>
          </a:xfrm>
          <a:prstGeom prst="rect">
            <a:avLst/>
          </a:prstGeom>
          <a:noFill/>
          <a:ln>
            <a:noFill/>
            <a:miter lim="800000"/>
          </a:ln>
        </p:spPr>
        <p:txBody>
          <a:bodyPr wrap="non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Carol</a:t>
            </a:r>
            <a:endParaRPr lang="en-US" altLang="zh-CN" b="1">
              <a:latin typeface="Times New Roman" panose="02020603050405020304" pitchFamily="18" charset="0"/>
              <a:cs typeface="Times New Roman" panose="02020603050405020304" pitchFamily="18" charset="0"/>
            </a:endParaRPr>
          </a:p>
        </p:txBody>
      </p:sp>
      <p:pic>
        <p:nvPicPr>
          <p:cNvPr id="35897" name="图片 65"/>
          <p:cNvPicPr>
            <a:picLocks noChangeAspect="1"/>
          </p:cNvPicPr>
          <p:nvPr/>
        </p:nvPicPr>
        <p:blipFill>
          <a:blip r:embed="rId17"/>
          <a:stretch>
            <a:fillRect/>
          </a:stretch>
        </p:blipFill>
        <p:spPr>
          <a:xfrm>
            <a:off x="5802313" y="3340100"/>
            <a:ext cx="982662" cy="769938"/>
          </a:xfrm>
          <a:prstGeom prst="rect">
            <a:avLst/>
          </a:prstGeom>
          <a:noFill/>
          <a:ln>
            <a:noFill/>
            <a:miter lim="800000"/>
            <a:headEnd/>
            <a:tailEnd/>
          </a:ln>
        </p:spPr>
      </p:pic>
      <p:cxnSp>
        <p:nvCxnSpPr>
          <p:cNvPr id="35898" name="曲线连接符 66"/>
          <p:cNvCxnSpPr>
            <a:stCxn id="35886" idx="3"/>
            <a:endCxn id="35849" idx="2"/>
          </p:cNvCxnSpPr>
          <p:nvPr/>
        </p:nvCxnSpPr>
        <p:spPr>
          <a:xfrm>
            <a:off x="2852738" y="1519316"/>
            <a:ext cx="1182687" cy="449184"/>
          </a:xfrm>
          <a:prstGeom prst="curvedConnector4">
            <a:avLst>
              <a:gd name="adj1" fmla="val 30134"/>
              <a:gd name="adj2" fmla="val 150892"/>
            </a:avLst>
          </a:prstGeom>
          <a:noFill/>
          <a:ln w="6350">
            <a:solidFill>
              <a:schemeClr val="tx1"/>
            </a:solidFill>
            <a:miter lim="800000"/>
          </a:ln>
        </p:spPr>
      </p:cxnSp>
      <p:sp>
        <p:nvSpPr>
          <p:cNvPr id="35899" name="文本框 67"/>
          <p:cNvSpPr/>
          <p:nvPr/>
        </p:nvSpPr>
        <p:spPr>
          <a:xfrm>
            <a:off x="1706563" y="5156200"/>
            <a:ext cx="2820987" cy="1006429"/>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i="1" dirty="0">
                <a:solidFill>
                  <a:srgbClr val="C00000"/>
                </a:solidFill>
                <a:latin typeface="Times New Roman" panose="02020603050405020304" pitchFamily="18" charset="0"/>
                <a:cs typeface="Times New Roman" panose="02020603050405020304" pitchFamily="18" charset="0"/>
              </a:rPr>
              <a:t>A true friend reaches for your hand and touches your heart.</a:t>
            </a:r>
            <a:endParaRPr lang="en-US" altLang="zh-CN" b="1" i="1" dirty="0">
              <a:solidFill>
                <a:srgbClr val="C00000"/>
              </a:solidFill>
              <a:latin typeface="Times New Roman" panose="02020603050405020304" pitchFamily="18" charset="0"/>
              <a:cs typeface="Times New Roman" panose="02020603050405020304" pitchFamily="18" charset="0"/>
            </a:endParaRPr>
          </a:p>
        </p:txBody>
      </p:sp>
      <p:sp>
        <p:nvSpPr>
          <p:cNvPr id="35900" name="文本框 68"/>
          <p:cNvSpPr/>
          <p:nvPr/>
        </p:nvSpPr>
        <p:spPr>
          <a:xfrm>
            <a:off x="4694238" y="6078538"/>
            <a:ext cx="1760537"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dirty="0">
                <a:latin typeface="Times New Roman" panose="02020603050405020304" pitchFamily="18" charset="0"/>
                <a:cs typeface="Times New Roman" panose="02020603050405020304" pitchFamily="18" charset="0"/>
              </a:rPr>
              <a:t>kind and funny</a:t>
            </a:r>
            <a:endParaRPr lang="en-US" altLang="zh-CN" b="1" dirty="0">
              <a:latin typeface="Times New Roman" panose="02020603050405020304" pitchFamily="18" charset="0"/>
              <a:cs typeface="Times New Roman" panose="02020603050405020304" pitchFamily="18" charset="0"/>
            </a:endParaRPr>
          </a:p>
        </p:txBody>
      </p:sp>
      <p:pic>
        <p:nvPicPr>
          <p:cNvPr id="35901" name="图片 69"/>
          <p:cNvPicPr>
            <a:picLocks noChangeAspect="1"/>
          </p:cNvPicPr>
          <p:nvPr/>
        </p:nvPicPr>
        <p:blipFill>
          <a:blip r:embed="rId18"/>
          <a:stretch>
            <a:fillRect/>
          </a:stretch>
        </p:blipFill>
        <p:spPr>
          <a:xfrm>
            <a:off x="6191250" y="4127500"/>
            <a:ext cx="873125" cy="871538"/>
          </a:xfrm>
          <a:prstGeom prst="rect">
            <a:avLst/>
          </a:prstGeom>
          <a:noFill/>
          <a:ln>
            <a:noFill/>
            <a:miter lim="800000"/>
            <a:headEnd/>
            <a:tailEnd/>
          </a:ln>
        </p:spPr>
      </p:pic>
      <p:pic>
        <p:nvPicPr>
          <p:cNvPr id="35902" name="图片 71"/>
          <p:cNvPicPr>
            <a:picLocks noChangeAspect="1"/>
          </p:cNvPicPr>
          <p:nvPr/>
        </p:nvPicPr>
        <p:blipFill>
          <a:blip r:embed="rId19"/>
          <a:stretch>
            <a:fillRect/>
          </a:stretch>
        </p:blipFill>
        <p:spPr>
          <a:xfrm>
            <a:off x="6761163" y="3743325"/>
            <a:ext cx="1050925" cy="1092200"/>
          </a:xfrm>
          <a:prstGeom prst="rect">
            <a:avLst/>
          </a:prstGeom>
          <a:noFill/>
          <a:ln>
            <a:noFill/>
            <a:miter lim="800000"/>
            <a:headEnd/>
            <a:tailEnd/>
          </a:ln>
        </p:spPr>
      </p:pic>
      <p:sp>
        <p:nvSpPr>
          <p:cNvPr id="35903" name="椭圆 72"/>
          <p:cNvSpPr/>
          <p:nvPr/>
        </p:nvSpPr>
        <p:spPr>
          <a:xfrm>
            <a:off x="4562475" y="952500"/>
            <a:ext cx="2117725" cy="225583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marR="0" lvl="0" indent="0" algn="ctr" eaLnBrk="1" hangingPunct="1">
              <a:lnSpc>
                <a:spcPct val="110000"/>
              </a:lnSpc>
            </a:pPr>
            <a:endParaRPr lang="en-US" altLang="en-US" b="1">
              <a:solidFill>
                <a:srgbClr val="FFFFFF"/>
              </a:solidFill>
              <a:latin typeface="Times New Roman" panose="02020603050405020304" pitchFamily="18" charset="0"/>
              <a:cs typeface="Times New Roman" panose="02020603050405020304" pitchFamily="18" charset="0"/>
            </a:endParaRPr>
          </a:p>
        </p:txBody>
      </p:sp>
      <p:pic>
        <p:nvPicPr>
          <p:cNvPr id="35904" name="内容占位符 4"/>
          <p:cNvPicPr>
            <a:picLocks noGrp="1" noChangeAspect="1"/>
          </p:cNvPicPr>
          <p:nvPr>
            <p:ph idx="1"/>
          </p:nvPr>
        </p:nvPicPr>
        <p:blipFill>
          <a:blip r:embed="rId20"/>
          <a:stretch>
            <a:fillRect/>
          </a:stretch>
        </p:blipFill>
        <p:spPr>
          <a:xfrm>
            <a:off x="4527550" y="863600"/>
            <a:ext cx="2209800" cy="2209800"/>
          </a:xfrm>
          <a:prstGeom prst="rect">
            <a:avLst/>
          </a:prstGeom>
          <a:noFill/>
          <a:ln>
            <a:noFill/>
            <a:miter lim="800000"/>
            <a:headEnd/>
            <a:tailEnd/>
          </a:ln>
        </p:spPr>
      </p:pic>
      <p:sp>
        <p:nvSpPr>
          <p:cNvPr id="35905" name="文本框 73"/>
          <p:cNvSpPr/>
          <p:nvPr/>
        </p:nvSpPr>
        <p:spPr>
          <a:xfrm>
            <a:off x="4784725" y="4291013"/>
            <a:ext cx="3343275" cy="363176"/>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sz="1600" b="1">
                <a:latin typeface="Times New Roman" panose="02020603050405020304" pitchFamily="18" charset="0"/>
                <a:cs typeface="Times New Roman" panose="02020603050405020304" pitchFamily="18" charset="0"/>
              </a:rPr>
              <a:t>Mary Smith</a:t>
            </a:r>
            <a:endParaRPr lang="en-US" altLang="zh-CN" sz="1600" b="1">
              <a:latin typeface="Times New Roman" panose="02020603050405020304" pitchFamily="18" charset="0"/>
              <a:cs typeface="Times New Roman" panose="02020603050405020304" pitchFamily="18" charset="0"/>
            </a:endParaRPr>
          </a:p>
        </p:txBody>
      </p:sp>
      <p:sp>
        <p:nvSpPr>
          <p:cNvPr id="35906" name="文本框 74"/>
          <p:cNvSpPr/>
          <p:nvPr/>
        </p:nvSpPr>
        <p:spPr>
          <a:xfrm>
            <a:off x="411163" y="2324100"/>
            <a:ext cx="1328737" cy="397032"/>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10000"/>
              </a:lnSpc>
            </a:pPr>
            <a:r>
              <a:rPr lang="en-US" altLang="zh-CN" b="1">
                <a:latin typeface="Times New Roman" panose="02020603050405020304" pitchFamily="18" charset="0"/>
                <a:cs typeface="Times New Roman" panose="02020603050405020304" pitchFamily="18" charset="0"/>
              </a:rPr>
              <a:t>not easy</a:t>
            </a:r>
            <a:endParaRPr lang="en-US" altLang="zh-CN" b="1">
              <a:latin typeface="Times New Roman" panose="02020603050405020304" pitchFamily="18" charset="0"/>
              <a:cs typeface="Times New Roman" panose="02020603050405020304" pitchFamily="18" charset="0"/>
            </a:endParaRPr>
          </a:p>
        </p:txBody>
      </p:sp>
      <p:sp>
        <p:nvSpPr>
          <p:cNvPr id="35907" name="右大括号 75"/>
          <p:cNvSpPr/>
          <p:nvPr/>
        </p:nvSpPr>
        <p:spPr>
          <a:xfrm>
            <a:off x="10707688" y="982663"/>
            <a:ext cx="958850" cy="1966912"/>
          </a:xfrm>
          <a:prstGeom prst="rightBrace">
            <a:avLst>
              <a:gd name="adj1" fmla="val 8329"/>
              <a:gd name="adj2" fmla="val 50000"/>
            </a:avLst>
          </a:prstGeom>
          <a:noFill/>
          <a:ln w="6350">
            <a:solidFill>
              <a:schemeClr val="tx1"/>
            </a:solidFill>
            <a:miter lim="800000"/>
          </a:ln>
        </p:spPr>
        <p:txBody>
          <a:bodyPr anchor="ctr" anchorCtr="0">
            <a:no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marR="0" lvl="0" indent="0" algn="ctr" eaLnBrk="1" hangingPunct="1">
              <a:lnSpc>
                <a:spcPct val="110000"/>
              </a:lnSpc>
            </a:pPr>
            <a:endParaRPr lang="en-US" altLang="en-US" b="1">
              <a:latin typeface="Times New Roman" panose="02020603050405020304" pitchFamily="18" charset="0"/>
              <a:cs typeface="Times New Roman" panose="02020603050405020304" pitchFamily="18" charset="0"/>
            </a:endParaRPr>
          </a:p>
        </p:txBody>
      </p:sp>
      <p:pic>
        <p:nvPicPr>
          <p:cNvPr id="35908" name="图片 76"/>
          <p:cNvPicPr>
            <a:picLocks noChangeAspect="1"/>
          </p:cNvPicPr>
          <p:nvPr/>
        </p:nvPicPr>
        <p:blipFill>
          <a:blip r:embed="rId21"/>
          <a:stretch>
            <a:fillRect/>
          </a:stretch>
        </p:blipFill>
        <p:spPr>
          <a:xfrm>
            <a:off x="11350625" y="817563"/>
            <a:ext cx="631825" cy="630237"/>
          </a:xfrm>
          <a:prstGeom prst="rect">
            <a:avLst/>
          </a:prstGeom>
          <a:noFill/>
          <a:ln>
            <a:noFill/>
            <a:miter lim="800000"/>
            <a:headEnd/>
            <a:tailEnd/>
          </a:ln>
        </p:spPr>
      </p:pic>
      <p:pic>
        <p:nvPicPr>
          <p:cNvPr id="35909" name="图片 10"/>
          <p:cNvPicPr>
            <a:picLocks noChangeAspect="1"/>
          </p:cNvPicPr>
          <p:nvPr/>
        </p:nvPicPr>
        <p:blipFill>
          <a:blip r:embed="rId22"/>
          <a:stretch>
            <a:fillRect/>
          </a:stretch>
        </p:blipFill>
        <p:spPr>
          <a:xfrm rot="1560000">
            <a:off x="8851783" y="4088606"/>
            <a:ext cx="1089025" cy="949325"/>
          </a:xfrm>
          <a:prstGeom prst="rect">
            <a:avLst/>
          </a:prstGeom>
          <a:noFill/>
          <a:ln>
            <a:noFill/>
            <a:miter lim="800000"/>
            <a:headEnd/>
            <a:tailEnd/>
          </a:ln>
        </p:spPr>
      </p:pic>
    </p:spTree>
    <p:custDataLst>
      <p:tags r:id="rId2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960096" y="1376415"/>
            <a:ext cx="3888432" cy="5149871"/>
          </a:xfrm>
          <a:prstGeom prst="rect">
            <a:avLst/>
          </a:prstGeom>
        </p:spPr>
        <p:txBody>
          <a:bodyPr wrap="square">
            <a:spAutoFit/>
          </a:bodyPr>
          <a:lstStyle/>
          <a:p>
            <a:pPr>
              <a:lnSpc>
                <a:spcPct val="125000"/>
              </a:lnSpc>
            </a:pPr>
            <a:r>
              <a:rPr lang="en-US" altLang="zh-CN" sz="3200" dirty="0">
                <a:solidFill>
                  <a:srgbClr val="FF0000"/>
                </a:solidFill>
                <a:ea typeface="+mn-ea"/>
                <a:cs typeface="Times New Roman" panose="02020603050405020304" pitchFamily="18" charset="0"/>
              </a:rPr>
              <a:t>as long as </a:t>
            </a:r>
            <a:endParaRPr lang="en-US" altLang="zh-CN" sz="3200" dirty="0">
              <a:solidFill>
                <a:srgbClr val="FF0000"/>
              </a:solidFill>
              <a:ea typeface="+mn-ea"/>
              <a:cs typeface="Times New Roman" panose="02020603050405020304" pitchFamily="18" charset="0"/>
            </a:endParaRPr>
          </a:p>
          <a:p>
            <a:pPr>
              <a:lnSpc>
                <a:spcPct val="125000"/>
              </a:lnSpc>
            </a:pPr>
            <a:r>
              <a:rPr lang="en-US" altLang="zh-CN" sz="3200" dirty="0">
                <a:solidFill>
                  <a:srgbClr val="FF0000"/>
                </a:solidFill>
                <a:ea typeface="+mn-ea"/>
                <a:cs typeface="Times New Roman" panose="02020603050405020304" pitchFamily="18" charset="0"/>
              </a:rPr>
              <a:t>be different </a:t>
            </a:r>
            <a:r>
              <a:rPr lang="en-US" altLang="zh-CN" sz="3200" dirty="0" smtClean="0">
                <a:solidFill>
                  <a:srgbClr val="FF0000"/>
                </a:solidFill>
                <a:ea typeface="+mn-ea"/>
                <a:cs typeface="Times New Roman" panose="02020603050405020304" pitchFamily="18" charset="0"/>
              </a:rPr>
              <a:t>from</a:t>
            </a:r>
            <a:endParaRPr lang="en-US" altLang="zh-CN" sz="3200" dirty="0">
              <a:solidFill>
                <a:srgbClr val="FF0000"/>
              </a:solidFill>
              <a:ea typeface="+mn-ea"/>
              <a:cs typeface="Times New Roman" panose="02020603050405020304" pitchFamily="18" charset="0"/>
            </a:endParaRPr>
          </a:p>
          <a:p>
            <a:pPr>
              <a:lnSpc>
                <a:spcPct val="125000"/>
              </a:lnSpc>
            </a:pPr>
            <a:r>
              <a:rPr lang="en-US" altLang="zh-CN" sz="3200" dirty="0">
                <a:solidFill>
                  <a:srgbClr val="FF0000"/>
                </a:solidFill>
                <a:ea typeface="+mn-ea"/>
                <a:cs typeface="Times New Roman" panose="02020603050405020304" pitchFamily="18" charset="0"/>
              </a:rPr>
              <a:t>bring out </a:t>
            </a:r>
            <a:endParaRPr lang="zh-CN" altLang="en-US" sz="3200" dirty="0">
              <a:solidFill>
                <a:srgbClr val="FF0000"/>
              </a:solidFill>
              <a:ea typeface="+mn-ea"/>
              <a:cs typeface="Times New Roman" panose="02020603050405020304" pitchFamily="18" charset="0"/>
            </a:endParaRPr>
          </a:p>
          <a:p>
            <a:pPr>
              <a:lnSpc>
                <a:spcPct val="125000"/>
              </a:lnSpc>
            </a:pPr>
            <a:r>
              <a:rPr lang="en-US" altLang="zh-CN" sz="3200" dirty="0">
                <a:solidFill>
                  <a:srgbClr val="FF0000"/>
                </a:solidFill>
                <a:ea typeface="+mn-ea"/>
                <a:cs typeface="Times New Roman" panose="02020603050405020304" pitchFamily="18" charset="0"/>
              </a:rPr>
              <a:t>get good grades </a:t>
            </a:r>
            <a:endParaRPr lang="en-US" altLang="zh-CN" sz="3200" dirty="0">
              <a:solidFill>
                <a:srgbClr val="FF0000"/>
              </a:solidFill>
              <a:ea typeface="+mn-ea"/>
              <a:cs typeface="Times New Roman" panose="02020603050405020304" pitchFamily="18" charset="0"/>
            </a:endParaRPr>
          </a:p>
          <a:p>
            <a:pPr>
              <a:lnSpc>
                <a:spcPct val="125000"/>
              </a:lnSpc>
            </a:pPr>
            <a:r>
              <a:rPr lang="en-US" altLang="zh-CN" sz="3200" dirty="0">
                <a:solidFill>
                  <a:srgbClr val="FF0000"/>
                </a:solidFill>
                <a:ea typeface="+mn-ea"/>
                <a:cs typeface="Times New Roman" panose="02020603050405020304" pitchFamily="18" charset="0"/>
              </a:rPr>
              <a:t>in fact </a:t>
            </a:r>
            <a:endParaRPr lang="en-US" altLang="zh-CN" sz="3200" dirty="0">
              <a:solidFill>
                <a:srgbClr val="FF0000"/>
              </a:solidFill>
              <a:ea typeface="+mn-ea"/>
              <a:cs typeface="Times New Roman" panose="02020603050405020304" pitchFamily="18" charset="0"/>
            </a:endParaRPr>
          </a:p>
          <a:p>
            <a:pPr>
              <a:lnSpc>
                <a:spcPct val="125000"/>
              </a:lnSpc>
            </a:pPr>
            <a:r>
              <a:rPr lang="en-US" altLang="zh-CN" sz="3200" dirty="0">
                <a:solidFill>
                  <a:srgbClr val="FF0000"/>
                </a:solidFill>
                <a:ea typeface="+mn-ea"/>
                <a:cs typeface="Times New Roman" panose="02020603050405020304" pitchFamily="18" charset="0"/>
              </a:rPr>
              <a:t>break one's arm </a:t>
            </a:r>
            <a:endParaRPr lang="en-US" altLang="zh-CN" sz="3200" dirty="0">
              <a:solidFill>
                <a:srgbClr val="FF0000"/>
              </a:solidFill>
              <a:ea typeface="+mn-ea"/>
              <a:cs typeface="Times New Roman" panose="02020603050405020304" pitchFamily="18" charset="0"/>
            </a:endParaRPr>
          </a:p>
          <a:p>
            <a:pPr>
              <a:lnSpc>
                <a:spcPct val="125000"/>
              </a:lnSpc>
            </a:pPr>
            <a:r>
              <a:rPr lang="en-US" altLang="zh-CN" sz="3200" dirty="0">
                <a:solidFill>
                  <a:srgbClr val="FF0000"/>
                </a:solidFill>
                <a:ea typeface="+mn-ea"/>
                <a:cs typeface="Times New Roman" panose="02020603050405020304" pitchFamily="18" charset="0"/>
              </a:rPr>
              <a:t>be similar to </a:t>
            </a:r>
            <a:endParaRPr lang="en-US" altLang="zh-CN" sz="3200" dirty="0">
              <a:solidFill>
                <a:srgbClr val="FF0000"/>
              </a:solidFill>
              <a:ea typeface="+mn-ea"/>
              <a:cs typeface="Times New Roman" panose="02020603050405020304" pitchFamily="18" charset="0"/>
            </a:endParaRPr>
          </a:p>
          <a:p>
            <a:pPr>
              <a:lnSpc>
                <a:spcPct val="125000"/>
              </a:lnSpc>
            </a:pPr>
            <a:r>
              <a:rPr lang="en-US" altLang="zh-CN" sz="3200" dirty="0">
                <a:solidFill>
                  <a:srgbClr val="FF0000"/>
                </a:solidFill>
                <a:ea typeface="+mn-ea"/>
                <a:cs typeface="Times New Roman" panose="02020603050405020304" pitchFamily="18" charset="0"/>
              </a:rPr>
              <a:t>help (to) do </a:t>
            </a:r>
            <a:r>
              <a:rPr lang="en-US" altLang="zh-CN" sz="3200" dirty="0" err="1">
                <a:solidFill>
                  <a:srgbClr val="FF0000"/>
                </a:solidFill>
                <a:ea typeface="+mn-ea"/>
                <a:cs typeface="Times New Roman" panose="02020603050405020304" pitchFamily="18" charset="0"/>
              </a:rPr>
              <a:t>sth</a:t>
            </a:r>
            <a:r>
              <a:rPr lang="en-US" altLang="zh-CN" sz="3200" dirty="0">
                <a:solidFill>
                  <a:srgbClr val="FF0000"/>
                </a:solidFill>
                <a:ea typeface="+mn-ea"/>
                <a:cs typeface="Times New Roman" panose="02020603050405020304" pitchFamily="18" charset="0"/>
              </a:rPr>
              <a:t>. </a:t>
            </a:r>
            <a:endParaRPr lang="zh-CN" altLang="en-US" sz="3200" dirty="0">
              <a:solidFill>
                <a:srgbClr val="FF0000"/>
              </a:solidFill>
              <a:ea typeface="+mn-ea"/>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92" y="368303"/>
            <a:ext cx="3287322" cy="1008112"/>
          </a:xfrm>
          <a:prstGeom prst="rect">
            <a:avLst/>
          </a:prstGeom>
        </p:spPr>
      </p:pic>
      <p:sp>
        <p:nvSpPr>
          <p:cNvPr id="4" name="矩形 3"/>
          <p:cNvSpPr/>
          <p:nvPr/>
        </p:nvSpPr>
        <p:spPr>
          <a:xfrm>
            <a:off x="911424" y="1376415"/>
            <a:ext cx="5832648" cy="4932119"/>
          </a:xfrm>
          <a:prstGeom prst="rect">
            <a:avLst/>
          </a:prstGeom>
        </p:spPr>
        <p:txBody>
          <a:bodyPr wrap="square">
            <a:spAutoFit/>
          </a:bodyPr>
          <a:lstStyle/>
          <a:p>
            <a:pPr algn="r">
              <a:lnSpc>
                <a:spcPct val="125000"/>
              </a:lnSpc>
            </a:pPr>
            <a:r>
              <a:rPr lang="zh-CN" altLang="en-US" sz="3200" dirty="0">
                <a:solidFill>
                  <a:srgbClr val="000000"/>
                </a:solidFill>
                <a:latin typeface="+mj-ea"/>
                <a:ea typeface="+mj-ea"/>
                <a:cs typeface="Times New Roman" panose="02020603050405020304" pitchFamily="18" charset="0"/>
              </a:rPr>
              <a:t>只要；既然</a:t>
            </a:r>
            <a:endParaRPr lang="zh-CN" altLang="en-US" sz="3200" dirty="0">
              <a:solidFill>
                <a:srgbClr val="000000"/>
              </a:solidFill>
              <a:latin typeface="+mj-ea"/>
              <a:ea typeface="+mj-ea"/>
              <a:cs typeface="Times New Roman" panose="02020603050405020304" pitchFamily="18" charset="0"/>
            </a:endParaRPr>
          </a:p>
          <a:p>
            <a:pPr algn="r">
              <a:lnSpc>
                <a:spcPct val="125000"/>
              </a:lnSpc>
            </a:pPr>
            <a:r>
              <a:rPr lang="zh-CN" altLang="en-US" sz="3200" dirty="0">
                <a:solidFill>
                  <a:srgbClr val="000000"/>
                </a:solidFill>
                <a:latin typeface="+mj-ea"/>
                <a:ea typeface="+mj-ea"/>
                <a:cs typeface="Times New Roman" panose="02020603050405020304" pitchFamily="18" charset="0"/>
              </a:rPr>
              <a:t>与</a:t>
            </a:r>
            <a:r>
              <a:rPr lang="en-US" altLang="zh-CN" sz="3200" dirty="0">
                <a:solidFill>
                  <a:srgbClr val="000000"/>
                </a:solidFill>
                <a:latin typeface="+mj-ea"/>
                <a:ea typeface="+mj-ea"/>
                <a:cs typeface="Times New Roman" panose="02020603050405020304" pitchFamily="18" charset="0"/>
              </a:rPr>
              <a:t>……</a:t>
            </a:r>
            <a:r>
              <a:rPr lang="zh-CN" altLang="en-US" sz="3200" dirty="0">
                <a:solidFill>
                  <a:srgbClr val="000000"/>
                </a:solidFill>
                <a:latin typeface="+mj-ea"/>
                <a:ea typeface="+mj-ea"/>
                <a:cs typeface="Times New Roman" panose="02020603050405020304" pitchFamily="18" charset="0"/>
              </a:rPr>
              <a:t>不同；与</a:t>
            </a:r>
            <a:r>
              <a:rPr lang="en-US" altLang="zh-CN" sz="3200" dirty="0">
                <a:solidFill>
                  <a:srgbClr val="000000"/>
                </a:solidFill>
                <a:latin typeface="+mj-ea"/>
                <a:ea typeface="+mj-ea"/>
                <a:cs typeface="Times New Roman" panose="02020603050405020304" pitchFamily="18" charset="0"/>
              </a:rPr>
              <a:t>……</a:t>
            </a:r>
            <a:r>
              <a:rPr lang="zh-CN" altLang="en-US" sz="3200" dirty="0">
                <a:solidFill>
                  <a:srgbClr val="000000"/>
                </a:solidFill>
                <a:latin typeface="+mj-ea"/>
                <a:ea typeface="+mj-ea"/>
                <a:cs typeface="Times New Roman" panose="02020603050405020304" pitchFamily="18" charset="0"/>
              </a:rPr>
              <a:t>有差异</a:t>
            </a:r>
            <a:endParaRPr lang="zh-CN" altLang="en-US" sz="3200" dirty="0">
              <a:solidFill>
                <a:srgbClr val="000000"/>
              </a:solidFill>
              <a:latin typeface="+mj-ea"/>
              <a:ea typeface="+mj-ea"/>
              <a:cs typeface="Times New Roman" panose="02020603050405020304" pitchFamily="18" charset="0"/>
            </a:endParaRPr>
          </a:p>
          <a:p>
            <a:pPr algn="r">
              <a:lnSpc>
                <a:spcPct val="125000"/>
              </a:lnSpc>
            </a:pPr>
            <a:r>
              <a:rPr lang="zh-CN" altLang="en-US" sz="3200" dirty="0">
                <a:solidFill>
                  <a:srgbClr val="000000"/>
                </a:solidFill>
                <a:latin typeface="+mj-ea"/>
                <a:ea typeface="+mj-ea"/>
                <a:cs typeface="Times New Roman" panose="02020603050405020304" pitchFamily="18" charset="0"/>
              </a:rPr>
              <a:t>使显现；使表现出</a:t>
            </a:r>
            <a:endParaRPr lang="zh-CN" altLang="en-US" sz="3200" dirty="0">
              <a:solidFill>
                <a:srgbClr val="000000"/>
              </a:solidFill>
              <a:latin typeface="+mj-ea"/>
              <a:ea typeface="+mj-ea"/>
              <a:cs typeface="Times New Roman" panose="02020603050405020304" pitchFamily="18" charset="0"/>
            </a:endParaRPr>
          </a:p>
          <a:p>
            <a:pPr algn="r">
              <a:lnSpc>
                <a:spcPct val="125000"/>
              </a:lnSpc>
            </a:pPr>
            <a:r>
              <a:rPr lang="zh-CN" altLang="en-US" sz="3200" dirty="0">
                <a:solidFill>
                  <a:srgbClr val="000000"/>
                </a:solidFill>
                <a:latin typeface="+mj-ea"/>
                <a:ea typeface="+mj-ea"/>
                <a:cs typeface="Times New Roman" panose="02020603050405020304" pitchFamily="18" charset="0"/>
              </a:rPr>
              <a:t>取得好成绩</a:t>
            </a:r>
            <a:endParaRPr lang="zh-CN" altLang="en-US" sz="3200" dirty="0">
              <a:solidFill>
                <a:srgbClr val="000000"/>
              </a:solidFill>
              <a:latin typeface="+mj-ea"/>
              <a:ea typeface="+mj-ea"/>
              <a:cs typeface="Times New Roman" panose="02020603050405020304" pitchFamily="18" charset="0"/>
            </a:endParaRPr>
          </a:p>
          <a:p>
            <a:pPr algn="r">
              <a:lnSpc>
                <a:spcPct val="125000"/>
              </a:lnSpc>
            </a:pPr>
            <a:r>
              <a:rPr lang="zh-CN" altLang="en-US" sz="3200" dirty="0">
                <a:solidFill>
                  <a:srgbClr val="000000"/>
                </a:solidFill>
                <a:latin typeface="+mj-ea"/>
                <a:ea typeface="+mj-ea"/>
                <a:cs typeface="Times New Roman" panose="02020603050405020304" pitchFamily="18" charset="0"/>
              </a:rPr>
              <a:t>确切地说；事实上；实际上</a:t>
            </a:r>
            <a:endParaRPr lang="zh-CN" altLang="en-US" sz="3200" dirty="0">
              <a:solidFill>
                <a:srgbClr val="000000"/>
              </a:solidFill>
              <a:latin typeface="+mj-ea"/>
              <a:ea typeface="+mj-ea"/>
              <a:cs typeface="Times New Roman" panose="02020603050405020304" pitchFamily="18" charset="0"/>
            </a:endParaRPr>
          </a:p>
          <a:p>
            <a:pPr algn="r">
              <a:lnSpc>
                <a:spcPct val="125000"/>
              </a:lnSpc>
            </a:pPr>
            <a:r>
              <a:rPr lang="zh-CN" altLang="en-US" sz="3200" dirty="0">
                <a:solidFill>
                  <a:srgbClr val="000000"/>
                </a:solidFill>
                <a:latin typeface="+mj-ea"/>
                <a:ea typeface="+mj-ea"/>
                <a:cs typeface="Times New Roman" panose="02020603050405020304" pitchFamily="18" charset="0"/>
              </a:rPr>
              <a:t>摔断了某人的胳膊</a:t>
            </a:r>
            <a:endParaRPr lang="zh-CN" altLang="en-US" sz="3200" dirty="0">
              <a:solidFill>
                <a:srgbClr val="000000"/>
              </a:solidFill>
              <a:latin typeface="+mj-ea"/>
              <a:ea typeface="+mj-ea"/>
              <a:cs typeface="Times New Roman" panose="02020603050405020304" pitchFamily="18" charset="0"/>
            </a:endParaRPr>
          </a:p>
          <a:p>
            <a:pPr algn="r">
              <a:lnSpc>
                <a:spcPct val="125000"/>
              </a:lnSpc>
            </a:pPr>
            <a:r>
              <a:rPr lang="zh-CN" altLang="en-US" sz="3200" dirty="0">
                <a:solidFill>
                  <a:srgbClr val="000000"/>
                </a:solidFill>
                <a:latin typeface="+mj-ea"/>
                <a:ea typeface="+mj-ea"/>
                <a:cs typeface="Times New Roman" panose="02020603050405020304" pitchFamily="18" charset="0"/>
              </a:rPr>
              <a:t>与</a:t>
            </a:r>
            <a:r>
              <a:rPr lang="en-US" altLang="zh-CN" sz="3200" dirty="0">
                <a:solidFill>
                  <a:srgbClr val="000000"/>
                </a:solidFill>
                <a:latin typeface="+mj-ea"/>
                <a:ea typeface="+mj-ea"/>
                <a:cs typeface="Times New Roman" panose="02020603050405020304" pitchFamily="18" charset="0"/>
              </a:rPr>
              <a:t>……</a:t>
            </a:r>
            <a:r>
              <a:rPr lang="zh-CN" altLang="en-US" sz="3200" dirty="0">
                <a:solidFill>
                  <a:srgbClr val="000000"/>
                </a:solidFill>
                <a:latin typeface="+mj-ea"/>
                <a:ea typeface="+mj-ea"/>
                <a:cs typeface="Times New Roman" panose="02020603050405020304" pitchFamily="18" charset="0"/>
              </a:rPr>
              <a:t>相像的、类似的</a:t>
            </a:r>
            <a:endParaRPr lang="en-US" altLang="zh-CN" sz="3200" dirty="0">
              <a:solidFill>
                <a:srgbClr val="000000"/>
              </a:solidFill>
              <a:latin typeface="+mj-ea"/>
              <a:ea typeface="+mj-ea"/>
              <a:cs typeface="Times New Roman" panose="02020603050405020304" pitchFamily="18" charset="0"/>
            </a:endParaRPr>
          </a:p>
          <a:p>
            <a:pPr algn="r">
              <a:lnSpc>
                <a:spcPct val="125000"/>
              </a:lnSpc>
            </a:pPr>
            <a:r>
              <a:rPr lang="zh-CN" altLang="en-US" sz="3200" dirty="0">
                <a:latin typeface="+mj-ea"/>
                <a:ea typeface="+mj-ea"/>
                <a:cs typeface="Times New Roman" panose="02020603050405020304" pitchFamily="18" charset="0"/>
              </a:rPr>
              <a:t>帮忙做某事</a:t>
            </a:r>
            <a:endParaRPr lang="zh-CN" altLang="en-US" sz="3200" dirty="0">
              <a:solidFill>
                <a:srgbClr val="000000"/>
              </a:solidFill>
              <a:latin typeface="+mj-ea"/>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linds(horizontal)">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linds(horizontal)">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blinds(horizontal)">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1">
            <a:lum/>
          </a:blip>
          <a:srcRect/>
          <a:stretch>
            <a:fillRect t="-9000" b="-9000"/>
          </a:stretch>
        </a:blipFill>
        <a:effectLst/>
      </p:bgPr>
    </p:bg>
    <p:spTree>
      <p:nvGrpSpPr>
        <p:cNvPr id="1" name=""/>
        <p:cNvGrpSpPr/>
        <p:nvPr/>
      </p:nvGrpSpPr>
      <p:grpSpPr>
        <a:xfrm>
          <a:off x="0" y="0"/>
          <a:ext cx="0" cy="0"/>
          <a:chOff x="0" y="0"/>
          <a:chExt cx="0" cy="0"/>
        </a:xfrm>
      </p:grpSpPr>
      <p:sp>
        <p:nvSpPr>
          <p:cNvPr id="107526" name="Text Box 6"/>
          <p:cNvSpPr txBox="1">
            <a:spLocks noChangeArrowheads="1"/>
          </p:cNvSpPr>
          <p:nvPr/>
        </p:nvSpPr>
        <p:spPr bwMode="auto">
          <a:xfrm>
            <a:off x="4583832" y="1772816"/>
            <a:ext cx="6756013" cy="388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en-US" altLang="zh-CN" sz="3200" dirty="0"/>
              <a:t>They are good friends.</a:t>
            </a:r>
            <a:endParaRPr lang="en-US" altLang="zh-CN" sz="3200" dirty="0"/>
          </a:p>
          <a:p>
            <a:pPr>
              <a:lnSpc>
                <a:spcPct val="110000"/>
              </a:lnSpc>
            </a:pPr>
            <a:r>
              <a:rPr lang="en-US" altLang="zh-CN" sz="3200" dirty="0"/>
              <a:t>They are both tall.</a:t>
            </a:r>
            <a:endParaRPr lang="en-US" altLang="zh-CN" sz="3200" dirty="0"/>
          </a:p>
          <a:p>
            <a:pPr>
              <a:lnSpc>
                <a:spcPct val="110000"/>
              </a:lnSpc>
            </a:pPr>
            <a:r>
              <a:rPr lang="en-US" altLang="zh-CN" sz="3200" dirty="0"/>
              <a:t>They both like sports.</a:t>
            </a:r>
            <a:endParaRPr lang="en-US" altLang="zh-CN" sz="3200" dirty="0"/>
          </a:p>
          <a:p>
            <a:pPr>
              <a:lnSpc>
                <a:spcPct val="110000"/>
              </a:lnSpc>
            </a:pPr>
            <a:r>
              <a:rPr lang="en-US" altLang="zh-CN" sz="3200" dirty="0"/>
              <a:t>Liu Lei’s hair is longer.</a:t>
            </a:r>
            <a:endParaRPr lang="en-US" altLang="zh-CN" sz="3200" dirty="0"/>
          </a:p>
          <a:p>
            <a:pPr>
              <a:lnSpc>
                <a:spcPct val="110000"/>
              </a:lnSpc>
            </a:pPr>
            <a:r>
              <a:rPr lang="en-US" altLang="zh-CN" sz="3200" dirty="0"/>
              <a:t>Li Ming is quieter.</a:t>
            </a:r>
            <a:endParaRPr lang="en-US" altLang="zh-CN" sz="3200" dirty="0"/>
          </a:p>
          <a:p>
            <a:pPr>
              <a:lnSpc>
                <a:spcPct val="110000"/>
              </a:lnSpc>
            </a:pPr>
            <a:r>
              <a:rPr lang="en-US" altLang="zh-CN" sz="3200" dirty="0"/>
              <a:t>Liu Lei talks more, and he is more outgoing.</a:t>
            </a:r>
            <a:endParaRPr lang="en-US" altLang="zh-CN" sz="32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36" y="511775"/>
            <a:ext cx="4133263" cy="1131727"/>
          </a:xfrm>
          <a:prstGeom prst="rect">
            <a:avLst/>
          </a:prstGeom>
        </p:spPr>
      </p:pic>
      <p:pic>
        <p:nvPicPr>
          <p:cNvPr id="4" name="图片 3"/>
          <p:cNvPicPr>
            <a:picLocks noChangeAspect="1"/>
          </p:cNvPicPr>
          <p:nvPr/>
        </p:nvPicPr>
        <p:blipFill>
          <a:blip r:embed="rId3"/>
          <a:stretch>
            <a:fillRect/>
          </a:stretch>
        </p:blipFill>
        <p:spPr>
          <a:xfrm>
            <a:off x="1343472" y="1916832"/>
            <a:ext cx="2736304" cy="2678998"/>
          </a:xfrm>
          <a:prstGeom prst="rect">
            <a:avLst/>
          </a:prstGeom>
        </p:spPr>
      </p:pic>
      <p:sp>
        <p:nvSpPr>
          <p:cNvPr id="6" name="文本框 5"/>
          <p:cNvSpPr txBox="1"/>
          <p:nvPr/>
        </p:nvSpPr>
        <p:spPr>
          <a:xfrm>
            <a:off x="1019436" y="4725144"/>
            <a:ext cx="3384376" cy="584775"/>
          </a:xfrm>
          <a:prstGeom prst="rect">
            <a:avLst/>
          </a:prstGeom>
          <a:noFill/>
        </p:spPr>
        <p:txBody>
          <a:bodyPr wrap="square" rtlCol="0">
            <a:spAutoFit/>
          </a:bodyPr>
          <a:lstStyle/>
          <a:p>
            <a:r>
              <a:rPr lang="en-US" altLang="zh-CN" sz="3200" dirty="0">
                <a:solidFill>
                  <a:srgbClr val="0000FF"/>
                </a:solidFill>
              </a:rPr>
              <a:t>Li Ming    Liu Lei</a:t>
            </a:r>
            <a:endParaRPr lang="zh-CN" altLang="en-US" sz="3200"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7526"/>
                                        </p:tgtEl>
                                        <p:attrNameLst>
                                          <p:attrName>style.visibility</p:attrName>
                                        </p:attrNameLst>
                                      </p:cBhvr>
                                      <p:to>
                                        <p:strVal val="visible"/>
                                      </p:to>
                                    </p:set>
                                    <p:animEffect transition="in" filter="blinds(horizontal)">
                                      <p:cBhvr>
                                        <p:cTn id="7" dur="500"/>
                                        <p:tgtEl>
                                          <p:spTgt spid="107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6"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983432" y="764704"/>
            <a:ext cx="10513168" cy="5410712"/>
          </a:xfrm>
          <a:prstGeom prst="rect">
            <a:avLst/>
          </a:prstGeom>
        </p:spPr>
        <p:txBody>
          <a:bodyPr wrap="square">
            <a:spAutoFit/>
          </a:bodyPr>
          <a:lstStyle/>
          <a:p>
            <a:pPr>
              <a:lnSpc>
                <a:spcPct val="120000"/>
              </a:lnSpc>
            </a:pPr>
            <a:r>
              <a:rPr lang="en-US" altLang="zh-CN" sz="3200" dirty="0">
                <a:solidFill>
                  <a:srgbClr val="FF0000"/>
                </a:solidFill>
                <a:ea typeface="+mn-ea"/>
                <a:cs typeface="Times New Roman" panose="02020603050405020304" pitchFamily="18" charset="0"/>
              </a:rPr>
              <a:t>A good friend is like a mirror.</a:t>
            </a:r>
            <a:endParaRPr lang="en-US" altLang="zh-CN" sz="3200" dirty="0">
              <a:solidFill>
                <a:srgbClr val="FF0000"/>
              </a:solidFill>
              <a:ea typeface="+mn-ea"/>
              <a:cs typeface="Times New Roman" panose="02020603050405020304" pitchFamily="18" charset="0"/>
            </a:endParaRPr>
          </a:p>
          <a:p>
            <a:pPr>
              <a:lnSpc>
                <a:spcPct val="120000"/>
              </a:lnSpc>
            </a:pPr>
            <a:r>
              <a:rPr lang="zh-CN" altLang="en-US" sz="3200" dirty="0">
                <a:solidFill>
                  <a:srgbClr val="000000"/>
                </a:solidFill>
                <a:ea typeface="+mn-ea"/>
                <a:cs typeface="Times New Roman" panose="02020603050405020304" pitchFamily="18" charset="0"/>
              </a:rPr>
              <a:t>好朋友就像一面镜子。</a:t>
            </a:r>
            <a:endParaRPr lang="zh-CN" altLang="en-US" sz="3200" dirty="0">
              <a:solidFill>
                <a:srgbClr val="000000"/>
              </a:solidFill>
              <a:ea typeface="+mn-ea"/>
              <a:cs typeface="Times New Roman" panose="02020603050405020304" pitchFamily="18" charset="0"/>
            </a:endParaRPr>
          </a:p>
          <a:p>
            <a:pPr>
              <a:lnSpc>
                <a:spcPct val="120000"/>
              </a:lnSpc>
            </a:pPr>
            <a:r>
              <a:rPr lang="en-US" altLang="zh-CN" sz="3200" dirty="0">
                <a:solidFill>
                  <a:srgbClr val="FF0000"/>
                </a:solidFill>
                <a:ea typeface="+mn-ea"/>
                <a:cs typeface="Times New Roman" panose="02020603050405020304" pitchFamily="18" charset="0"/>
              </a:rPr>
              <a:t>Friends are like books — you don’t need a lot of them as long as they’re good.</a:t>
            </a:r>
            <a:endParaRPr lang="en-US" altLang="zh-CN" sz="3200" dirty="0">
              <a:solidFill>
                <a:srgbClr val="FF0000"/>
              </a:solidFill>
              <a:ea typeface="+mn-ea"/>
              <a:cs typeface="Times New Roman" panose="02020603050405020304" pitchFamily="18" charset="0"/>
            </a:endParaRPr>
          </a:p>
          <a:p>
            <a:pPr>
              <a:lnSpc>
                <a:spcPct val="120000"/>
              </a:lnSpc>
            </a:pPr>
            <a:r>
              <a:rPr lang="zh-CN" altLang="en-US" sz="3200" dirty="0">
                <a:solidFill>
                  <a:srgbClr val="000000"/>
                </a:solidFill>
                <a:ea typeface="+mn-ea"/>
                <a:cs typeface="Times New Roman" panose="02020603050405020304" pitchFamily="18" charset="0"/>
              </a:rPr>
              <a:t>朋友如书，不在多而贵在好。</a:t>
            </a:r>
            <a:endParaRPr lang="zh-CN" altLang="en-US" sz="3200" dirty="0">
              <a:solidFill>
                <a:srgbClr val="000000"/>
              </a:solidFill>
              <a:ea typeface="+mn-ea"/>
              <a:cs typeface="Times New Roman" panose="02020603050405020304" pitchFamily="18" charset="0"/>
            </a:endParaRPr>
          </a:p>
          <a:p>
            <a:pPr>
              <a:lnSpc>
                <a:spcPct val="120000"/>
              </a:lnSpc>
            </a:pPr>
            <a:r>
              <a:rPr lang="en-US" altLang="zh-CN" sz="3200" dirty="0">
                <a:solidFill>
                  <a:srgbClr val="FF0000"/>
                </a:solidFill>
                <a:ea typeface="+mn-ea"/>
                <a:cs typeface="Times New Roman" panose="02020603050405020304" pitchFamily="18" charset="0"/>
              </a:rPr>
              <a:t>A true friend reaches for your hand and touches your heart.</a:t>
            </a:r>
            <a:endParaRPr lang="en-US" altLang="zh-CN" sz="3200" dirty="0">
              <a:solidFill>
                <a:srgbClr val="FF0000"/>
              </a:solidFill>
              <a:ea typeface="+mn-ea"/>
              <a:cs typeface="Times New Roman" panose="02020603050405020304" pitchFamily="18" charset="0"/>
            </a:endParaRPr>
          </a:p>
          <a:p>
            <a:pPr>
              <a:lnSpc>
                <a:spcPct val="120000"/>
              </a:lnSpc>
            </a:pPr>
            <a:r>
              <a:rPr lang="zh-CN" altLang="en-US" sz="3200" dirty="0">
                <a:solidFill>
                  <a:srgbClr val="000000"/>
                </a:solidFill>
                <a:ea typeface="+mn-ea"/>
                <a:cs typeface="Times New Roman" panose="02020603050405020304" pitchFamily="18" charset="0"/>
              </a:rPr>
              <a:t>一个真正的朋友是在需要时给你帮助，使你感动。</a:t>
            </a:r>
            <a:endParaRPr lang="zh-CN" altLang="en-US" sz="3200" dirty="0">
              <a:solidFill>
                <a:srgbClr val="000000"/>
              </a:solidFill>
              <a:ea typeface="+mn-ea"/>
              <a:cs typeface="Times New Roman" panose="02020603050405020304" pitchFamily="18" charset="0"/>
            </a:endParaRPr>
          </a:p>
          <a:p>
            <a:pPr>
              <a:lnSpc>
                <a:spcPct val="120000"/>
              </a:lnSpc>
            </a:pPr>
            <a:r>
              <a:rPr lang="en-US" altLang="zh-CN" sz="3200" dirty="0">
                <a:solidFill>
                  <a:srgbClr val="FF0000"/>
                </a:solidFill>
                <a:ea typeface="+mn-ea"/>
                <a:cs typeface="Times New Roman" panose="02020603050405020304" pitchFamily="18" charset="0"/>
              </a:rPr>
              <a:t>She’s always there to listen.</a:t>
            </a:r>
            <a:endParaRPr lang="en-US" altLang="zh-CN" sz="3200" dirty="0">
              <a:solidFill>
                <a:srgbClr val="FF0000"/>
              </a:solidFill>
              <a:ea typeface="+mn-ea"/>
              <a:cs typeface="Times New Roman" panose="02020603050405020304" pitchFamily="18" charset="0"/>
            </a:endParaRPr>
          </a:p>
          <a:p>
            <a:pPr>
              <a:lnSpc>
                <a:spcPct val="120000"/>
              </a:lnSpc>
            </a:pPr>
            <a:r>
              <a:rPr lang="zh-CN" altLang="en-US" sz="3200" dirty="0">
                <a:solidFill>
                  <a:srgbClr val="000000"/>
                </a:solidFill>
                <a:ea typeface="+mn-ea"/>
                <a:cs typeface="Times New Roman" panose="02020603050405020304" pitchFamily="18" charset="0"/>
              </a:rPr>
              <a:t>她随时都能够听我倾诉。</a:t>
            </a:r>
            <a:endParaRPr lang="zh-CN" altLang="en-US" sz="3200" dirty="0">
              <a:solidFill>
                <a:srgbClr val="000000"/>
              </a:solidFill>
              <a:ea typeface="+mn-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367808" y="439616"/>
            <a:ext cx="3328704" cy="1018120"/>
          </a:xfrm>
          <a:prstGeom prst="rect">
            <a:avLst/>
          </a:prstGeom>
        </p:spPr>
      </p:pic>
      <p:sp>
        <p:nvSpPr>
          <p:cNvPr id="3" name="矩形 2"/>
          <p:cNvSpPr/>
          <p:nvPr/>
        </p:nvSpPr>
        <p:spPr>
          <a:xfrm>
            <a:off x="551384" y="1442793"/>
            <a:ext cx="11161240" cy="4228850"/>
          </a:xfrm>
          <a:prstGeom prst="rect">
            <a:avLst/>
          </a:prstGeom>
        </p:spPr>
        <p:txBody>
          <a:bodyPr wrap="square">
            <a:spAutoFit/>
          </a:bodyPr>
          <a:lstStyle/>
          <a:p>
            <a:pPr>
              <a:lnSpc>
                <a:spcPct val="120000"/>
              </a:lnSpc>
              <a:spcAft>
                <a:spcPts val="0"/>
              </a:spcAft>
            </a:pPr>
            <a:r>
              <a:rPr lang="zh-CN" altLang="zh-CN" sz="3200" kern="0" dirty="0">
                <a:solidFill>
                  <a:srgbClr val="0000FF"/>
                </a:solidFill>
                <a:cs typeface="宋体" panose="02010600030101010101" pitchFamily="2" charset="-122"/>
              </a:rPr>
              <a:t>Ⅰ</a:t>
            </a:r>
            <a:r>
              <a:rPr lang="en-US" altLang="zh-CN" sz="3200" kern="0" dirty="0">
                <a:solidFill>
                  <a:srgbClr val="0000FF"/>
                </a:solidFill>
              </a:rPr>
              <a:t>. </a:t>
            </a:r>
            <a:r>
              <a:rPr lang="zh-CN" altLang="zh-CN" sz="3200" kern="0" dirty="0">
                <a:solidFill>
                  <a:srgbClr val="0000FF"/>
                </a:solidFill>
              </a:rPr>
              <a:t>根据句意及所给汉语提示，写出所缺单词。</a:t>
            </a:r>
            <a:endParaRPr lang="zh-CN" altLang="zh-CN" sz="3200" kern="100" dirty="0">
              <a:solidFill>
                <a:srgbClr val="0000FF"/>
              </a:solidFill>
            </a:endParaRPr>
          </a:p>
          <a:p>
            <a:pPr marL="358775" indent="-358775">
              <a:lnSpc>
                <a:spcPct val="120000"/>
              </a:lnSpc>
              <a:spcAft>
                <a:spcPts val="0"/>
              </a:spcAft>
            </a:pPr>
            <a:r>
              <a:rPr lang="en-US" altLang="zh-CN" sz="3200" kern="0" dirty="0">
                <a:solidFill>
                  <a:srgbClr val="000000"/>
                </a:solidFill>
              </a:rPr>
              <a:t>1.“A friend in need is a friend indeed.” This is one of my favorite _______(</a:t>
            </a:r>
            <a:r>
              <a:rPr lang="zh-CN" altLang="zh-CN" sz="3200" kern="0" dirty="0">
                <a:solidFill>
                  <a:srgbClr val="000000"/>
                </a:solidFill>
              </a:rPr>
              <a:t>谚语</a:t>
            </a:r>
            <a:r>
              <a:rPr lang="en-US" altLang="zh-CN" sz="3200" kern="0" dirty="0">
                <a:solidFill>
                  <a:srgbClr val="000000"/>
                </a:solidFill>
              </a:rPr>
              <a:t>).</a:t>
            </a:r>
            <a:endParaRPr lang="zh-CN" altLang="zh-CN" sz="3200" kern="100" dirty="0"/>
          </a:p>
          <a:p>
            <a:pPr marL="358775" indent="-358775">
              <a:lnSpc>
                <a:spcPct val="120000"/>
              </a:lnSpc>
              <a:spcAft>
                <a:spcPts val="0"/>
              </a:spcAft>
            </a:pPr>
            <a:r>
              <a:rPr lang="en-US" altLang="zh-CN" sz="3200" kern="0" dirty="0" smtClean="0">
                <a:solidFill>
                  <a:srgbClr val="000000"/>
                </a:solidFill>
              </a:rPr>
              <a:t>2. </a:t>
            </a:r>
            <a:r>
              <a:rPr lang="en-US" altLang="zh-CN" sz="3200" kern="0" dirty="0">
                <a:solidFill>
                  <a:srgbClr val="000000"/>
                </a:solidFill>
              </a:rPr>
              <a:t>The little boy dislikes _______(</a:t>
            </a:r>
            <a:r>
              <a:rPr lang="zh-CN" altLang="zh-CN" sz="3200" kern="0" dirty="0">
                <a:solidFill>
                  <a:srgbClr val="000000"/>
                </a:solidFill>
              </a:rPr>
              <a:t>分享</a:t>
            </a:r>
            <a:r>
              <a:rPr lang="en-US" altLang="zh-CN" sz="3200" kern="0" dirty="0">
                <a:solidFill>
                  <a:srgbClr val="000000"/>
                </a:solidFill>
              </a:rPr>
              <a:t>) his model planes with others.</a:t>
            </a:r>
            <a:endParaRPr lang="zh-CN" altLang="zh-CN" sz="3200" kern="100" dirty="0"/>
          </a:p>
          <a:p>
            <a:pPr>
              <a:lnSpc>
                <a:spcPct val="120000"/>
              </a:lnSpc>
              <a:spcAft>
                <a:spcPts val="0"/>
              </a:spcAft>
            </a:pPr>
            <a:r>
              <a:rPr lang="en-US" altLang="zh-CN" sz="3200" kern="0" dirty="0" smtClean="0">
                <a:solidFill>
                  <a:srgbClr val="000000"/>
                </a:solidFill>
              </a:rPr>
              <a:t>3. </a:t>
            </a:r>
            <a:r>
              <a:rPr lang="en-US" altLang="zh-CN" sz="3200" kern="0" dirty="0">
                <a:solidFill>
                  <a:srgbClr val="000000"/>
                </a:solidFill>
              </a:rPr>
              <a:t>Rick _______(</a:t>
            </a:r>
            <a:r>
              <a:rPr lang="zh-CN" altLang="zh-CN" sz="3200" kern="0" dirty="0">
                <a:solidFill>
                  <a:srgbClr val="000000"/>
                </a:solidFill>
              </a:rPr>
              <a:t>摔断</a:t>
            </a:r>
            <a:r>
              <a:rPr lang="en-US" altLang="zh-CN" sz="3200" kern="0" dirty="0">
                <a:solidFill>
                  <a:srgbClr val="000000"/>
                </a:solidFill>
              </a:rPr>
              <a:t>) his arm when he went skating yesterday.</a:t>
            </a:r>
            <a:endParaRPr lang="zh-CN" altLang="zh-CN" sz="3200" kern="100" dirty="0"/>
          </a:p>
          <a:p>
            <a:pPr>
              <a:lnSpc>
                <a:spcPct val="120000"/>
              </a:lnSpc>
              <a:spcAft>
                <a:spcPts val="0"/>
              </a:spcAft>
            </a:pPr>
            <a:r>
              <a:rPr lang="en-US" altLang="zh-CN" sz="3200" kern="0" dirty="0" smtClean="0">
                <a:solidFill>
                  <a:srgbClr val="000000"/>
                </a:solidFill>
              </a:rPr>
              <a:t>4. </a:t>
            </a:r>
            <a:r>
              <a:rPr lang="en-US" altLang="zh-CN" sz="3200" kern="0" dirty="0">
                <a:solidFill>
                  <a:srgbClr val="000000"/>
                </a:solidFill>
              </a:rPr>
              <a:t>The police </a:t>
            </a:r>
            <a:r>
              <a:rPr lang="en-US" altLang="zh-CN" sz="3200" kern="0" dirty="0" smtClean="0">
                <a:solidFill>
                  <a:srgbClr val="000000"/>
                </a:solidFill>
              </a:rPr>
              <a:t>______________________(</a:t>
            </a:r>
            <a:r>
              <a:rPr lang="zh-CN" altLang="zh-CN" sz="3200" kern="0" dirty="0">
                <a:solidFill>
                  <a:srgbClr val="000000"/>
                </a:solidFill>
              </a:rPr>
              <a:t>到达</a:t>
            </a:r>
            <a:r>
              <a:rPr lang="en-US" altLang="zh-CN" sz="3200" kern="0" dirty="0">
                <a:solidFill>
                  <a:srgbClr val="000000"/>
                </a:solidFill>
              </a:rPr>
              <a:t>) here just now</a:t>
            </a:r>
            <a:r>
              <a:rPr lang="en-US" altLang="zh-CN" sz="3200" kern="0" dirty="0" smtClean="0">
                <a:solidFill>
                  <a:srgbClr val="000000"/>
                </a:solidFill>
              </a:rPr>
              <a:t>.</a:t>
            </a:r>
            <a:endParaRPr lang="zh-CN" altLang="zh-CN" sz="3200" kern="100" dirty="0"/>
          </a:p>
        </p:txBody>
      </p:sp>
      <p:sp>
        <p:nvSpPr>
          <p:cNvPr id="5" name="矩形 4"/>
          <p:cNvSpPr/>
          <p:nvPr/>
        </p:nvSpPr>
        <p:spPr>
          <a:xfrm>
            <a:off x="2351584" y="2585340"/>
            <a:ext cx="1564852" cy="631711"/>
          </a:xfrm>
          <a:prstGeom prst="rect">
            <a:avLst/>
          </a:prstGeom>
        </p:spPr>
        <p:txBody>
          <a:bodyPr wrap="none">
            <a:spAutoFit/>
          </a:bodyPr>
          <a:lstStyle/>
          <a:p>
            <a:pPr>
              <a:lnSpc>
                <a:spcPct val="120000"/>
              </a:lnSpc>
              <a:spcAft>
                <a:spcPts val="0"/>
              </a:spcAft>
            </a:pPr>
            <a:r>
              <a:rPr lang="en-US" altLang="zh-CN" sz="3200" kern="0" dirty="0">
                <a:solidFill>
                  <a:srgbClr val="FF0000"/>
                </a:solidFill>
              </a:rPr>
              <a:t>sayings </a:t>
            </a:r>
            <a:endParaRPr lang="zh-CN" altLang="en-US" sz="3200" dirty="0"/>
          </a:p>
        </p:txBody>
      </p:sp>
      <p:sp>
        <p:nvSpPr>
          <p:cNvPr id="6" name="矩形 5"/>
          <p:cNvSpPr/>
          <p:nvPr/>
        </p:nvSpPr>
        <p:spPr>
          <a:xfrm>
            <a:off x="4727848" y="3194417"/>
            <a:ext cx="1507144" cy="683264"/>
          </a:xfrm>
          <a:prstGeom prst="rect">
            <a:avLst/>
          </a:prstGeom>
        </p:spPr>
        <p:txBody>
          <a:bodyPr wrap="none">
            <a:spAutoFit/>
          </a:bodyPr>
          <a:lstStyle/>
          <a:p>
            <a:pPr>
              <a:lnSpc>
                <a:spcPct val="120000"/>
              </a:lnSpc>
              <a:spcAft>
                <a:spcPts val="0"/>
              </a:spcAft>
            </a:pPr>
            <a:r>
              <a:rPr lang="en-US" altLang="zh-CN" sz="3200" kern="0" dirty="0">
                <a:solidFill>
                  <a:srgbClr val="FF0000"/>
                </a:solidFill>
              </a:rPr>
              <a:t>sharing</a:t>
            </a:r>
            <a:endParaRPr lang="zh-CN" altLang="en-US" sz="3200" dirty="0"/>
          </a:p>
        </p:txBody>
      </p:sp>
      <p:sp>
        <p:nvSpPr>
          <p:cNvPr id="7" name="矩形 6"/>
          <p:cNvSpPr/>
          <p:nvPr/>
        </p:nvSpPr>
        <p:spPr>
          <a:xfrm>
            <a:off x="1991544" y="4359597"/>
            <a:ext cx="1210588" cy="631711"/>
          </a:xfrm>
          <a:prstGeom prst="rect">
            <a:avLst/>
          </a:prstGeom>
        </p:spPr>
        <p:txBody>
          <a:bodyPr wrap="none">
            <a:spAutoFit/>
          </a:bodyPr>
          <a:lstStyle/>
          <a:p>
            <a:pPr>
              <a:lnSpc>
                <a:spcPct val="120000"/>
              </a:lnSpc>
              <a:spcAft>
                <a:spcPts val="0"/>
              </a:spcAft>
            </a:pPr>
            <a:r>
              <a:rPr lang="en-US" altLang="zh-CN" sz="3200" kern="0" dirty="0">
                <a:solidFill>
                  <a:srgbClr val="FF0000"/>
                </a:solidFill>
              </a:rPr>
              <a:t>broke</a:t>
            </a:r>
            <a:endParaRPr lang="zh-CN" altLang="zh-CN" sz="3200" kern="100" dirty="0">
              <a:solidFill>
                <a:srgbClr val="FF0000"/>
              </a:solidFill>
            </a:endParaRPr>
          </a:p>
        </p:txBody>
      </p:sp>
      <p:sp>
        <p:nvSpPr>
          <p:cNvPr id="8" name="矩形 7"/>
          <p:cNvSpPr/>
          <p:nvPr/>
        </p:nvSpPr>
        <p:spPr>
          <a:xfrm>
            <a:off x="2783632" y="4952463"/>
            <a:ext cx="4060727" cy="631711"/>
          </a:xfrm>
          <a:prstGeom prst="rect">
            <a:avLst/>
          </a:prstGeom>
        </p:spPr>
        <p:txBody>
          <a:bodyPr wrap="none">
            <a:spAutoFit/>
          </a:bodyPr>
          <a:lstStyle/>
          <a:p>
            <a:pPr>
              <a:lnSpc>
                <a:spcPct val="120000"/>
              </a:lnSpc>
              <a:spcAft>
                <a:spcPts val="0"/>
              </a:spcAft>
            </a:pPr>
            <a:r>
              <a:rPr lang="en-US" altLang="zh-CN" sz="3200" kern="0" dirty="0">
                <a:solidFill>
                  <a:srgbClr val="FF0000"/>
                </a:solidFill>
              </a:rPr>
              <a:t>reached / arrived / got</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551384" y="1556792"/>
            <a:ext cx="10873208" cy="3637919"/>
          </a:xfrm>
          <a:prstGeom prst="rect">
            <a:avLst/>
          </a:prstGeom>
        </p:spPr>
        <p:txBody>
          <a:bodyPr wrap="square">
            <a:spAutoFit/>
          </a:bodyPr>
          <a:lstStyle/>
          <a:p>
            <a:pPr marL="358775" indent="-358775">
              <a:lnSpc>
                <a:spcPct val="120000"/>
              </a:lnSpc>
              <a:spcAft>
                <a:spcPts val="0"/>
              </a:spcAft>
            </a:pPr>
            <a:r>
              <a:rPr lang="en-US" altLang="zh-CN" sz="3200" kern="0" dirty="0">
                <a:solidFill>
                  <a:srgbClr val="000000"/>
                </a:solidFill>
              </a:rPr>
              <a:t>5. Remember to keep both _______(</a:t>
            </a:r>
            <a:r>
              <a:rPr lang="zh-CN" altLang="zh-CN" sz="3200" kern="0" dirty="0">
                <a:solidFill>
                  <a:srgbClr val="000000"/>
                </a:solidFill>
              </a:rPr>
              <a:t>手</a:t>
            </a:r>
            <a:r>
              <a:rPr lang="en-US" altLang="zh-CN" sz="3200" kern="0" dirty="0">
                <a:solidFill>
                  <a:srgbClr val="000000"/>
                </a:solidFill>
              </a:rPr>
              <a:t>) clean and wash them before eating.</a:t>
            </a:r>
            <a:endParaRPr lang="zh-CN" altLang="zh-CN" sz="3200" kern="100" dirty="0"/>
          </a:p>
          <a:p>
            <a:pPr marL="358775" indent="-358775">
              <a:lnSpc>
                <a:spcPct val="120000"/>
              </a:lnSpc>
              <a:spcAft>
                <a:spcPts val="0"/>
              </a:spcAft>
            </a:pPr>
            <a:r>
              <a:rPr lang="en-US" altLang="zh-CN" sz="3200" kern="0" dirty="0">
                <a:solidFill>
                  <a:srgbClr val="000000"/>
                </a:solidFill>
              </a:rPr>
              <a:t>6. Henry’s story </a:t>
            </a:r>
            <a:r>
              <a:rPr lang="en-US" altLang="zh-CN" sz="3200" kern="0" dirty="0" smtClean="0">
                <a:solidFill>
                  <a:srgbClr val="000000"/>
                </a:solidFill>
              </a:rPr>
              <a:t>_________________(</a:t>
            </a:r>
            <a:r>
              <a:rPr lang="zh-CN" altLang="zh-CN" sz="3200" kern="0" dirty="0">
                <a:solidFill>
                  <a:srgbClr val="000000"/>
                </a:solidFill>
              </a:rPr>
              <a:t>感动</a:t>
            </a:r>
            <a:r>
              <a:rPr lang="en-US" altLang="zh-CN" sz="3200" kern="0" dirty="0">
                <a:solidFill>
                  <a:srgbClr val="000000"/>
                </a:solidFill>
              </a:rPr>
              <a:t>) me deeply (</a:t>
            </a:r>
            <a:r>
              <a:rPr lang="zh-CN" altLang="zh-CN" sz="3200" kern="0" dirty="0">
                <a:solidFill>
                  <a:srgbClr val="000000"/>
                </a:solidFill>
              </a:rPr>
              <a:t>深深地</a:t>
            </a:r>
            <a:r>
              <a:rPr lang="en-US" altLang="zh-CN" sz="3200" kern="0" dirty="0">
                <a:solidFill>
                  <a:srgbClr val="000000"/>
                </a:solidFill>
              </a:rPr>
              <a:t>) and I wanted to do something to help him.</a:t>
            </a:r>
            <a:endParaRPr lang="zh-CN" altLang="zh-CN" sz="3200" kern="100" dirty="0"/>
          </a:p>
          <a:p>
            <a:pPr marL="358775" indent="-358775">
              <a:lnSpc>
                <a:spcPct val="120000"/>
              </a:lnSpc>
              <a:spcAft>
                <a:spcPts val="0"/>
              </a:spcAft>
            </a:pPr>
            <a:r>
              <a:rPr lang="en-US" altLang="zh-CN" sz="3200" kern="0" dirty="0">
                <a:solidFill>
                  <a:srgbClr val="000000"/>
                </a:solidFill>
              </a:rPr>
              <a:t>7. Follow your _______(</a:t>
            </a:r>
            <a:r>
              <a:rPr lang="zh-CN" altLang="zh-CN" sz="3200" kern="0" dirty="0">
                <a:solidFill>
                  <a:srgbClr val="000000"/>
                </a:solidFill>
              </a:rPr>
              <a:t>内心</a:t>
            </a:r>
            <a:r>
              <a:rPr lang="en-US" altLang="zh-CN" sz="3200" kern="0" dirty="0">
                <a:solidFill>
                  <a:srgbClr val="000000"/>
                </a:solidFill>
              </a:rPr>
              <a:t>) and go for it. Then you will enjoy your life.</a:t>
            </a:r>
            <a:endParaRPr lang="zh-CN" altLang="zh-CN" sz="3200" kern="100" dirty="0"/>
          </a:p>
        </p:txBody>
      </p:sp>
      <p:sp>
        <p:nvSpPr>
          <p:cNvPr id="4" name="矩形 3"/>
          <p:cNvSpPr/>
          <p:nvPr/>
        </p:nvSpPr>
        <p:spPr>
          <a:xfrm>
            <a:off x="5375920" y="1556792"/>
            <a:ext cx="1335622" cy="631711"/>
          </a:xfrm>
          <a:prstGeom prst="rect">
            <a:avLst/>
          </a:prstGeom>
        </p:spPr>
        <p:txBody>
          <a:bodyPr wrap="none">
            <a:spAutoFit/>
          </a:bodyPr>
          <a:lstStyle/>
          <a:p>
            <a:pPr>
              <a:lnSpc>
                <a:spcPct val="120000"/>
              </a:lnSpc>
              <a:spcAft>
                <a:spcPts val="0"/>
              </a:spcAft>
            </a:pPr>
            <a:r>
              <a:rPr lang="en-US" altLang="zh-CN" sz="3200" kern="0" dirty="0">
                <a:solidFill>
                  <a:srgbClr val="FF0000"/>
                </a:solidFill>
              </a:rPr>
              <a:t>hands </a:t>
            </a:r>
            <a:endParaRPr lang="zh-CN" altLang="en-US" sz="3200" dirty="0"/>
          </a:p>
        </p:txBody>
      </p:sp>
      <p:sp>
        <p:nvSpPr>
          <p:cNvPr id="7" name="矩形 6"/>
          <p:cNvSpPr/>
          <p:nvPr/>
        </p:nvSpPr>
        <p:spPr>
          <a:xfrm>
            <a:off x="3647728" y="2701826"/>
            <a:ext cx="3055645" cy="631711"/>
          </a:xfrm>
          <a:prstGeom prst="rect">
            <a:avLst/>
          </a:prstGeom>
        </p:spPr>
        <p:txBody>
          <a:bodyPr wrap="none">
            <a:spAutoFit/>
          </a:bodyPr>
          <a:lstStyle/>
          <a:p>
            <a:pPr>
              <a:lnSpc>
                <a:spcPct val="120000"/>
              </a:lnSpc>
              <a:spcAft>
                <a:spcPts val="0"/>
              </a:spcAft>
            </a:pPr>
            <a:r>
              <a:rPr lang="en-US" altLang="zh-CN" sz="3200" kern="0" dirty="0">
                <a:solidFill>
                  <a:srgbClr val="FF0000"/>
                </a:solidFill>
              </a:rPr>
              <a:t>touched / moved</a:t>
            </a:r>
            <a:endParaRPr lang="zh-CN" altLang="en-US" sz="3200" dirty="0"/>
          </a:p>
        </p:txBody>
      </p:sp>
      <p:sp>
        <p:nvSpPr>
          <p:cNvPr id="8" name="矩形 7"/>
          <p:cNvSpPr/>
          <p:nvPr/>
        </p:nvSpPr>
        <p:spPr>
          <a:xfrm>
            <a:off x="3071664" y="3877827"/>
            <a:ext cx="1350050" cy="631711"/>
          </a:xfrm>
          <a:prstGeom prst="rect">
            <a:avLst/>
          </a:prstGeom>
        </p:spPr>
        <p:txBody>
          <a:bodyPr wrap="none">
            <a:spAutoFit/>
          </a:bodyPr>
          <a:lstStyle/>
          <a:p>
            <a:pPr indent="228600">
              <a:lnSpc>
                <a:spcPct val="120000"/>
              </a:lnSpc>
              <a:spcAft>
                <a:spcPts val="0"/>
              </a:spcAft>
            </a:pPr>
            <a:r>
              <a:rPr lang="en-US" altLang="zh-CN" sz="3200" kern="0" dirty="0">
                <a:solidFill>
                  <a:srgbClr val="FF0000"/>
                </a:solidFill>
              </a:rPr>
              <a:t>heart</a:t>
            </a:r>
            <a:endParaRPr lang="zh-CN" altLang="zh-CN" sz="3200" kern="1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07368" y="476672"/>
            <a:ext cx="11089232" cy="6001643"/>
          </a:xfrm>
          <a:prstGeom prst="rect">
            <a:avLst/>
          </a:prstGeom>
        </p:spPr>
        <p:txBody>
          <a:bodyPr wrap="square">
            <a:spAutoFit/>
          </a:bodyPr>
          <a:lstStyle/>
          <a:p>
            <a:pPr>
              <a:lnSpc>
                <a:spcPct val="120000"/>
              </a:lnSpc>
              <a:spcAft>
                <a:spcPts val="0"/>
              </a:spcAft>
            </a:pPr>
            <a:r>
              <a:rPr lang="zh-CN" altLang="zh-CN" sz="3200" kern="0" dirty="0">
                <a:solidFill>
                  <a:srgbClr val="0000FF"/>
                </a:solidFill>
                <a:cs typeface="Times New Roman" panose="02020603050405020304" pitchFamily="18" charset="0"/>
              </a:rPr>
              <a:t>Ⅱ</a:t>
            </a:r>
            <a:r>
              <a:rPr lang="en-US" altLang="zh-CN" sz="3200" kern="0" dirty="0">
                <a:solidFill>
                  <a:srgbClr val="0000FF"/>
                </a:solidFill>
                <a:cs typeface="Times New Roman" panose="02020603050405020304" pitchFamily="18" charset="0"/>
              </a:rPr>
              <a:t>. </a:t>
            </a:r>
            <a:r>
              <a:rPr lang="zh-CN" altLang="zh-CN" sz="3200" kern="0" dirty="0">
                <a:solidFill>
                  <a:srgbClr val="0000FF"/>
                </a:solidFill>
                <a:cs typeface="Times New Roman" panose="02020603050405020304" pitchFamily="18" charset="0"/>
              </a:rPr>
              <a:t>根据汉语意思，完成英语句子，每空一词。</a:t>
            </a:r>
            <a:endParaRPr lang="zh-CN" altLang="zh-CN" sz="3200" kern="100" dirty="0">
              <a:solidFill>
                <a:srgbClr val="0000FF"/>
              </a:solidFill>
              <a:cs typeface="Times New Roman" panose="02020603050405020304" pitchFamily="18" charset="0"/>
            </a:endParaRPr>
          </a:p>
          <a:p>
            <a:pPr>
              <a:lnSpc>
                <a:spcPct val="120000"/>
              </a:lnSpc>
              <a:spcAft>
                <a:spcPts val="0"/>
              </a:spcAft>
            </a:pPr>
            <a:r>
              <a:rPr lang="en-US" altLang="zh-CN" sz="3200" kern="0" dirty="0">
                <a:solidFill>
                  <a:srgbClr val="000000"/>
                </a:solidFill>
                <a:cs typeface="Times New Roman" panose="02020603050405020304" pitchFamily="18" charset="0"/>
              </a:rPr>
              <a:t>1. </a:t>
            </a:r>
            <a:r>
              <a:rPr lang="zh-CN" altLang="zh-CN" sz="3200" kern="0" dirty="0">
                <a:solidFill>
                  <a:srgbClr val="000000"/>
                </a:solidFill>
                <a:cs typeface="Times New Roman" panose="02020603050405020304" pitchFamily="18" charset="0"/>
              </a:rPr>
              <a:t>他总能激发出他学生的潜能。</a:t>
            </a:r>
            <a:endParaRPr lang="zh-CN" altLang="zh-CN" sz="3200" kern="100" dirty="0">
              <a:cs typeface="Times New Roman" panose="02020603050405020304" pitchFamily="18" charset="0"/>
            </a:endParaRPr>
          </a:p>
          <a:p>
            <a:pPr marL="446405">
              <a:lnSpc>
                <a:spcPct val="120000"/>
              </a:lnSpc>
              <a:spcAft>
                <a:spcPts val="0"/>
              </a:spcAft>
            </a:pPr>
            <a:r>
              <a:rPr lang="en-US" altLang="zh-CN" sz="3200" kern="0" dirty="0">
                <a:solidFill>
                  <a:srgbClr val="000000"/>
                </a:solidFill>
                <a:cs typeface="Times New Roman" panose="02020603050405020304" pitchFamily="18" charset="0"/>
              </a:rPr>
              <a:t>He can always </a:t>
            </a:r>
            <a:r>
              <a:rPr lang="en-US" altLang="zh-CN" sz="3200" kern="0" dirty="0" smtClean="0">
                <a:solidFill>
                  <a:srgbClr val="000000"/>
                </a:solidFill>
                <a:cs typeface="Times New Roman" panose="02020603050405020304" pitchFamily="18" charset="0"/>
              </a:rPr>
              <a:t>______ ______ ______ ______ </a:t>
            </a:r>
            <a:r>
              <a:rPr lang="en-US" altLang="zh-CN" sz="3200" kern="0" dirty="0">
                <a:solidFill>
                  <a:srgbClr val="000000"/>
                </a:solidFill>
                <a:cs typeface="Times New Roman" panose="02020603050405020304" pitchFamily="18" charset="0"/>
              </a:rPr>
              <a:t>in his students.</a:t>
            </a:r>
            <a:endParaRPr lang="zh-CN" altLang="zh-CN" sz="3200" kern="100" dirty="0">
              <a:cs typeface="Times New Roman" panose="02020603050405020304" pitchFamily="18" charset="0"/>
            </a:endParaRPr>
          </a:p>
          <a:p>
            <a:pPr>
              <a:lnSpc>
                <a:spcPct val="120000"/>
              </a:lnSpc>
              <a:spcAft>
                <a:spcPts val="0"/>
              </a:spcAft>
            </a:pPr>
            <a:r>
              <a:rPr lang="en-US" altLang="zh-CN" sz="3200" kern="0" dirty="0" smtClean="0">
                <a:solidFill>
                  <a:srgbClr val="000000"/>
                </a:solidFill>
                <a:cs typeface="Times New Roman" panose="02020603050405020304" pitchFamily="18" charset="0"/>
              </a:rPr>
              <a:t>2.</a:t>
            </a:r>
            <a:r>
              <a:rPr lang="en-US" altLang="zh-CN" sz="3200" kern="0" dirty="0">
                <a:solidFill>
                  <a:srgbClr val="000000"/>
                </a:solidFill>
                <a:cs typeface="Times New Roman" panose="02020603050405020304" pitchFamily="18" charset="0"/>
              </a:rPr>
              <a:t> </a:t>
            </a:r>
            <a:r>
              <a:rPr lang="zh-CN" altLang="zh-CN" sz="3200" kern="0" dirty="0">
                <a:solidFill>
                  <a:srgbClr val="000000"/>
                </a:solidFill>
                <a:cs typeface="Times New Roman" panose="02020603050405020304" pitchFamily="18" charset="0"/>
              </a:rPr>
              <a:t>她看上去很严肃，但实际上不是。</a:t>
            </a:r>
            <a:endParaRPr lang="zh-CN" altLang="zh-CN" sz="3200" kern="100" dirty="0">
              <a:cs typeface="Times New Roman" panose="02020603050405020304" pitchFamily="18" charset="0"/>
            </a:endParaRPr>
          </a:p>
          <a:p>
            <a:pPr indent="358775">
              <a:lnSpc>
                <a:spcPct val="120000"/>
              </a:lnSpc>
              <a:spcAft>
                <a:spcPts val="0"/>
              </a:spcAft>
            </a:pPr>
            <a:r>
              <a:rPr lang="en-US" altLang="zh-CN" sz="3200" kern="0" dirty="0">
                <a:solidFill>
                  <a:srgbClr val="000000"/>
                </a:solidFill>
                <a:cs typeface="Times New Roman" panose="02020603050405020304" pitchFamily="18" charset="0"/>
              </a:rPr>
              <a:t>She seems serious, but _______ _______ she isn’t.</a:t>
            </a:r>
            <a:endParaRPr lang="zh-CN" altLang="zh-CN" sz="3200" kern="100" dirty="0">
              <a:cs typeface="Times New Roman" panose="02020603050405020304" pitchFamily="18" charset="0"/>
            </a:endParaRPr>
          </a:p>
          <a:p>
            <a:pPr>
              <a:lnSpc>
                <a:spcPct val="120000"/>
              </a:lnSpc>
              <a:spcAft>
                <a:spcPts val="0"/>
              </a:spcAft>
            </a:pPr>
            <a:r>
              <a:rPr lang="en-US" altLang="zh-CN" sz="3200" kern="0" dirty="0" smtClean="0">
                <a:solidFill>
                  <a:srgbClr val="000000"/>
                </a:solidFill>
                <a:cs typeface="Times New Roman" panose="02020603050405020304" pitchFamily="18" charset="0"/>
              </a:rPr>
              <a:t>3.</a:t>
            </a:r>
            <a:r>
              <a:rPr lang="en-US" altLang="zh-CN" sz="3200" kern="0" dirty="0">
                <a:solidFill>
                  <a:srgbClr val="000000"/>
                </a:solidFill>
                <a:cs typeface="Times New Roman" panose="02020603050405020304" pitchFamily="18" charset="0"/>
              </a:rPr>
              <a:t> </a:t>
            </a:r>
            <a:r>
              <a:rPr lang="zh-CN" altLang="zh-CN" sz="3200" kern="0" dirty="0">
                <a:solidFill>
                  <a:srgbClr val="000000"/>
                </a:solidFill>
                <a:cs typeface="Times New Roman" panose="02020603050405020304" pitchFamily="18" charset="0"/>
              </a:rPr>
              <a:t>今晚你可以出去，只要你按时到家。</a:t>
            </a:r>
            <a:endParaRPr lang="zh-CN" altLang="zh-CN" sz="3200" kern="100" dirty="0">
              <a:cs typeface="Times New Roman" panose="02020603050405020304" pitchFamily="18" charset="0"/>
            </a:endParaRPr>
          </a:p>
          <a:p>
            <a:pPr marL="358775">
              <a:lnSpc>
                <a:spcPct val="120000"/>
              </a:lnSpc>
              <a:spcAft>
                <a:spcPts val="0"/>
              </a:spcAft>
            </a:pPr>
            <a:r>
              <a:rPr lang="en-US" altLang="zh-CN" sz="3200" kern="0" dirty="0">
                <a:solidFill>
                  <a:srgbClr val="000000"/>
                </a:solidFill>
                <a:cs typeface="Times New Roman" panose="02020603050405020304" pitchFamily="18" charset="0"/>
              </a:rPr>
              <a:t>You can go out this evening _______ _______ _______ you get home on time</a:t>
            </a:r>
            <a:r>
              <a:rPr lang="en-US" altLang="zh-CN" sz="3200" kern="0" dirty="0" smtClean="0">
                <a:solidFill>
                  <a:srgbClr val="000000"/>
                </a:solidFill>
                <a:cs typeface="Times New Roman" panose="02020603050405020304" pitchFamily="18" charset="0"/>
              </a:rPr>
              <a:t>.</a:t>
            </a:r>
            <a:endParaRPr lang="en-US" altLang="zh-CN" sz="3200" kern="0" dirty="0" smtClean="0">
              <a:solidFill>
                <a:srgbClr val="000000"/>
              </a:solidFill>
              <a:cs typeface="Times New Roman" panose="02020603050405020304" pitchFamily="18" charset="0"/>
            </a:endParaRPr>
          </a:p>
          <a:p>
            <a:pPr>
              <a:lnSpc>
                <a:spcPct val="120000"/>
              </a:lnSpc>
              <a:spcAft>
                <a:spcPts val="0"/>
              </a:spcAft>
            </a:pPr>
            <a:r>
              <a:rPr lang="en-US" altLang="zh-CN" sz="3200" kern="0" dirty="0">
                <a:solidFill>
                  <a:srgbClr val="000000"/>
                </a:solidFill>
                <a:cs typeface="Times New Roman" panose="02020603050405020304" pitchFamily="18" charset="0"/>
              </a:rPr>
              <a:t>4. </a:t>
            </a:r>
            <a:r>
              <a:rPr lang="zh-CN" altLang="zh-CN" sz="3200" kern="0" dirty="0">
                <a:solidFill>
                  <a:srgbClr val="000000"/>
                </a:solidFill>
                <a:cs typeface="Times New Roman" panose="02020603050405020304" pitchFamily="18" charset="0"/>
              </a:rPr>
              <a:t>他的品味和我的不同。</a:t>
            </a:r>
            <a:endParaRPr lang="zh-CN" altLang="zh-CN" sz="3200" kern="100" dirty="0">
              <a:cs typeface="Times New Roman" panose="02020603050405020304" pitchFamily="18" charset="0"/>
            </a:endParaRPr>
          </a:p>
          <a:p>
            <a:pPr indent="358775">
              <a:lnSpc>
                <a:spcPct val="120000"/>
              </a:lnSpc>
              <a:spcAft>
                <a:spcPts val="0"/>
              </a:spcAft>
            </a:pPr>
            <a:r>
              <a:rPr lang="en-US" altLang="zh-CN" sz="3200" kern="0" dirty="0">
                <a:solidFill>
                  <a:srgbClr val="000000"/>
                </a:solidFill>
                <a:cs typeface="Times New Roman" panose="02020603050405020304" pitchFamily="18" charset="0"/>
              </a:rPr>
              <a:t>His taste _______ _______ _______ mine</a:t>
            </a:r>
            <a:r>
              <a:rPr lang="en-US" altLang="zh-CN" sz="3200" kern="0" dirty="0" smtClean="0">
                <a:solidFill>
                  <a:srgbClr val="000000"/>
                </a:solidFill>
                <a:cs typeface="Times New Roman" panose="02020603050405020304" pitchFamily="18" charset="0"/>
              </a:rPr>
              <a:t>.</a:t>
            </a:r>
            <a:endParaRPr lang="zh-CN" altLang="zh-CN" sz="3200" kern="100" dirty="0">
              <a:cs typeface="Times New Roman" panose="02020603050405020304" pitchFamily="18" charset="0"/>
            </a:endParaRPr>
          </a:p>
        </p:txBody>
      </p:sp>
      <p:sp>
        <p:nvSpPr>
          <p:cNvPr id="4" name="矩形 3"/>
          <p:cNvSpPr/>
          <p:nvPr/>
        </p:nvSpPr>
        <p:spPr>
          <a:xfrm>
            <a:off x="3481941" y="1683040"/>
            <a:ext cx="5323893" cy="683264"/>
          </a:xfrm>
          <a:prstGeom prst="rect">
            <a:avLst/>
          </a:prstGeom>
        </p:spPr>
        <p:txBody>
          <a:bodyPr wrap="none">
            <a:spAutoFit/>
          </a:bodyPr>
          <a:lstStyle/>
          <a:p>
            <a:pPr>
              <a:lnSpc>
                <a:spcPct val="120000"/>
              </a:lnSpc>
              <a:spcAft>
                <a:spcPts val="0"/>
              </a:spcAft>
            </a:pPr>
            <a:r>
              <a:rPr lang="en-US" altLang="zh-CN" sz="3200" kern="0" dirty="0">
                <a:solidFill>
                  <a:srgbClr val="FF0000"/>
                </a:solidFill>
              </a:rPr>
              <a:t>bring </a:t>
            </a:r>
            <a:r>
              <a:rPr lang="en-US" altLang="zh-CN" sz="3200" kern="0" dirty="0" smtClean="0">
                <a:solidFill>
                  <a:srgbClr val="FF0000"/>
                </a:solidFill>
              </a:rPr>
              <a:t>      out        the       best</a:t>
            </a:r>
            <a:r>
              <a:rPr lang="en-US" altLang="zh-CN" sz="3200" kern="0" dirty="0">
                <a:solidFill>
                  <a:srgbClr val="FF0000"/>
                </a:solidFill>
              </a:rPr>
              <a:t> </a:t>
            </a:r>
            <a:endParaRPr lang="zh-CN" altLang="en-US" sz="3200" dirty="0"/>
          </a:p>
        </p:txBody>
      </p:sp>
      <p:sp>
        <p:nvSpPr>
          <p:cNvPr id="5" name="矩形 4"/>
          <p:cNvSpPr/>
          <p:nvPr/>
        </p:nvSpPr>
        <p:spPr>
          <a:xfrm>
            <a:off x="5303912" y="2868014"/>
            <a:ext cx="2315057" cy="631711"/>
          </a:xfrm>
          <a:prstGeom prst="rect">
            <a:avLst/>
          </a:prstGeom>
        </p:spPr>
        <p:txBody>
          <a:bodyPr wrap="none">
            <a:spAutoFit/>
          </a:bodyPr>
          <a:lstStyle/>
          <a:p>
            <a:pPr>
              <a:lnSpc>
                <a:spcPct val="120000"/>
              </a:lnSpc>
              <a:spcAft>
                <a:spcPts val="0"/>
              </a:spcAft>
            </a:pPr>
            <a:r>
              <a:rPr lang="en-US" altLang="zh-CN" sz="3200" kern="0" dirty="0">
                <a:solidFill>
                  <a:srgbClr val="FF0000"/>
                </a:solidFill>
              </a:rPr>
              <a:t>in </a:t>
            </a:r>
            <a:r>
              <a:rPr lang="en-US" altLang="zh-CN" sz="3200" kern="0" dirty="0" smtClean="0">
                <a:solidFill>
                  <a:srgbClr val="FF0000"/>
                </a:solidFill>
              </a:rPr>
              <a:t>        fact</a:t>
            </a:r>
            <a:r>
              <a:rPr lang="en-US" altLang="zh-CN" sz="3200" kern="0" dirty="0">
                <a:solidFill>
                  <a:srgbClr val="FF0000"/>
                </a:solidFill>
              </a:rPr>
              <a:t>  </a:t>
            </a:r>
            <a:endParaRPr lang="zh-CN" altLang="zh-CN" sz="3200" kern="100" dirty="0">
              <a:solidFill>
                <a:srgbClr val="FF0000"/>
              </a:solidFill>
            </a:endParaRPr>
          </a:p>
        </p:txBody>
      </p:sp>
      <p:sp>
        <p:nvSpPr>
          <p:cNvPr id="6" name="矩形 5"/>
          <p:cNvSpPr/>
          <p:nvPr/>
        </p:nvSpPr>
        <p:spPr>
          <a:xfrm>
            <a:off x="5951984" y="3973651"/>
            <a:ext cx="3616696" cy="683264"/>
          </a:xfrm>
          <a:prstGeom prst="rect">
            <a:avLst/>
          </a:prstGeom>
        </p:spPr>
        <p:txBody>
          <a:bodyPr wrap="none">
            <a:spAutoFit/>
          </a:bodyPr>
          <a:lstStyle/>
          <a:p>
            <a:pPr>
              <a:lnSpc>
                <a:spcPct val="120000"/>
              </a:lnSpc>
              <a:spcAft>
                <a:spcPts val="0"/>
              </a:spcAft>
            </a:pPr>
            <a:r>
              <a:rPr lang="en-US" altLang="zh-CN" sz="3200" kern="0" dirty="0">
                <a:solidFill>
                  <a:srgbClr val="FF0000"/>
                </a:solidFill>
              </a:rPr>
              <a:t>as </a:t>
            </a:r>
            <a:r>
              <a:rPr lang="en-US" altLang="zh-CN" sz="3200" kern="0" dirty="0" smtClean="0">
                <a:solidFill>
                  <a:srgbClr val="FF0000"/>
                </a:solidFill>
              </a:rPr>
              <a:t>         long         as</a:t>
            </a:r>
            <a:endParaRPr lang="zh-CN" altLang="en-US" sz="3200" dirty="0"/>
          </a:p>
        </p:txBody>
      </p:sp>
      <p:sp>
        <p:nvSpPr>
          <p:cNvPr id="7" name="矩形 6"/>
          <p:cNvSpPr/>
          <p:nvPr/>
        </p:nvSpPr>
        <p:spPr>
          <a:xfrm>
            <a:off x="2793747" y="5765386"/>
            <a:ext cx="4081567" cy="683264"/>
          </a:xfrm>
          <a:prstGeom prst="rect">
            <a:avLst/>
          </a:prstGeom>
        </p:spPr>
        <p:txBody>
          <a:bodyPr wrap="none">
            <a:spAutoFit/>
          </a:bodyPr>
          <a:lstStyle/>
          <a:p>
            <a:pPr>
              <a:lnSpc>
                <a:spcPct val="120000"/>
              </a:lnSpc>
              <a:spcAft>
                <a:spcPts val="0"/>
              </a:spcAft>
            </a:pPr>
            <a:r>
              <a:rPr lang="en-US" altLang="zh-CN" sz="3200" kern="0" dirty="0">
                <a:solidFill>
                  <a:srgbClr val="FF0000"/>
                </a:solidFill>
              </a:rPr>
              <a:t>is </a:t>
            </a:r>
            <a:r>
              <a:rPr lang="en-US" altLang="zh-CN" sz="3200" kern="0" dirty="0" smtClean="0">
                <a:solidFill>
                  <a:srgbClr val="FF0000"/>
                </a:solidFill>
              </a:rPr>
              <a:t>       different   from</a:t>
            </a:r>
            <a:r>
              <a:rPr lang="en-US" altLang="zh-CN" sz="3200" kern="0" dirty="0">
                <a:solidFill>
                  <a:srgbClr val="FF0000"/>
                </a:solidFill>
              </a:rPr>
              <a:t> </a:t>
            </a:r>
            <a:endParaRPr lang="zh-CN" altLang="zh-CN" sz="3200" kern="1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07368" y="1340768"/>
            <a:ext cx="11233248" cy="4228850"/>
          </a:xfrm>
          <a:prstGeom prst="rect">
            <a:avLst/>
          </a:prstGeom>
        </p:spPr>
        <p:txBody>
          <a:bodyPr wrap="square">
            <a:spAutoFit/>
          </a:bodyPr>
          <a:lstStyle/>
          <a:p>
            <a:pPr>
              <a:lnSpc>
                <a:spcPct val="120000"/>
              </a:lnSpc>
              <a:spcAft>
                <a:spcPts val="0"/>
              </a:spcAft>
            </a:pPr>
            <a:r>
              <a:rPr lang="en-US" altLang="zh-CN" sz="3200" kern="0" dirty="0" smtClean="0">
                <a:solidFill>
                  <a:srgbClr val="000000"/>
                </a:solidFill>
                <a:cs typeface="Times New Roman" panose="02020603050405020304" pitchFamily="18" charset="0"/>
              </a:rPr>
              <a:t>5. </a:t>
            </a:r>
            <a:r>
              <a:rPr lang="zh-CN" altLang="zh-CN" sz="3200" kern="0" dirty="0" smtClean="0">
                <a:solidFill>
                  <a:srgbClr val="000000"/>
                </a:solidFill>
                <a:cs typeface="Times New Roman" panose="02020603050405020304" pitchFamily="18" charset="0"/>
              </a:rPr>
              <a:t>我的房子和她的房子在大小上相似。</a:t>
            </a:r>
            <a:endParaRPr lang="zh-CN" altLang="zh-CN" sz="3200" kern="100" dirty="0" smtClean="0">
              <a:cs typeface="Times New Roman" panose="02020603050405020304" pitchFamily="18" charset="0"/>
            </a:endParaRPr>
          </a:p>
          <a:p>
            <a:pPr indent="358775">
              <a:lnSpc>
                <a:spcPct val="120000"/>
              </a:lnSpc>
              <a:spcAft>
                <a:spcPts val="0"/>
              </a:spcAft>
            </a:pPr>
            <a:r>
              <a:rPr lang="en-US" altLang="zh-CN" sz="3200" kern="0" dirty="0" smtClean="0">
                <a:solidFill>
                  <a:srgbClr val="000000"/>
                </a:solidFill>
                <a:cs typeface="Times New Roman" panose="02020603050405020304" pitchFamily="18" charset="0"/>
              </a:rPr>
              <a:t>My house _______ _______ _______ hers in size.</a:t>
            </a:r>
            <a:endParaRPr lang="zh-CN" altLang="zh-CN" sz="3200" kern="100" dirty="0" smtClean="0">
              <a:cs typeface="Times New Roman" panose="02020603050405020304" pitchFamily="18" charset="0"/>
            </a:endParaRPr>
          </a:p>
          <a:p>
            <a:pPr>
              <a:lnSpc>
                <a:spcPct val="120000"/>
              </a:lnSpc>
              <a:spcAft>
                <a:spcPts val="0"/>
              </a:spcAft>
            </a:pPr>
            <a:r>
              <a:rPr lang="en-US" altLang="zh-CN" sz="3200" kern="0" dirty="0" smtClean="0">
                <a:solidFill>
                  <a:srgbClr val="000000"/>
                </a:solidFill>
                <a:cs typeface="Times New Roman" panose="02020603050405020304" pitchFamily="18" charset="0"/>
              </a:rPr>
              <a:t>6.</a:t>
            </a:r>
            <a:r>
              <a:rPr lang="en-US" altLang="zh-CN" sz="3200" kern="0" dirty="0">
                <a:solidFill>
                  <a:srgbClr val="000000"/>
                </a:solidFill>
                <a:cs typeface="Times New Roman" panose="02020603050405020304" pitchFamily="18" charset="0"/>
              </a:rPr>
              <a:t> </a:t>
            </a:r>
            <a:r>
              <a:rPr lang="zh-CN" altLang="zh-CN" sz="3200" kern="0" dirty="0">
                <a:solidFill>
                  <a:srgbClr val="000000"/>
                </a:solidFill>
                <a:cs typeface="Times New Roman" panose="02020603050405020304" pitchFamily="18" charset="0"/>
              </a:rPr>
              <a:t>他随时都能回答你的问题。</a:t>
            </a:r>
            <a:endParaRPr lang="zh-CN" altLang="zh-CN" sz="3200" kern="100" dirty="0">
              <a:cs typeface="Times New Roman" panose="02020603050405020304" pitchFamily="18" charset="0"/>
            </a:endParaRPr>
          </a:p>
          <a:p>
            <a:pPr marL="358775">
              <a:lnSpc>
                <a:spcPct val="120000"/>
              </a:lnSpc>
              <a:spcAft>
                <a:spcPts val="0"/>
              </a:spcAft>
            </a:pPr>
            <a:r>
              <a:rPr lang="en-US" altLang="zh-CN" sz="3200" kern="0" dirty="0">
                <a:solidFill>
                  <a:srgbClr val="000000"/>
                </a:solidFill>
                <a:cs typeface="Times New Roman" panose="02020603050405020304" pitchFamily="18" charset="0"/>
              </a:rPr>
              <a:t>He _______ _______ _______ _______ answer your questions</a:t>
            </a:r>
            <a:r>
              <a:rPr lang="en-US" altLang="zh-CN" sz="3200" kern="0" dirty="0" smtClean="0">
                <a:solidFill>
                  <a:srgbClr val="000000"/>
                </a:solidFill>
                <a:cs typeface="Times New Roman" panose="02020603050405020304" pitchFamily="18" charset="0"/>
              </a:rPr>
              <a:t>.</a:t>
            </a:r>
            <a:endParaRPr lang="en-US" altLang="zh-CN" sz="3200" kern="0" dirty="0" smtClean="0">
              <a:solidFill>
                <a:srgbClr val="000000"/>
              </a:solidFill>
              <a:cs typeface="Times New Roman" panose="02020603050405020304" pitchFamily="18" charset="0"/>
            </a:endParaRPr>
          </a:p>
          <a:p>
            <a:pPr>
              <a:lnSpc>
                <a:spcPct val="120000"/>
              </a:lnSpc>
              <a:spcAft>
                <a:spcPts val="0"/>
              </a:spcAft>
            </a:pPr>
            <a:r>
              <a:rPr lang="en-US" altLang="zh-CN" sz="3200" dirty="0" smtClean="0"/>
              <a:t>7. Frank</a:t>
            </a:r>
            <a:r>
              <a:rPr lang="zh-CN" altLang="zh-CN" sz="3200" dirty="0"/>
              <a:t>没有变，他看起来和以前一样。</a:t>
            </a:r>
            <a:endParaRPr lang="zh-CN" altLang="zh-CN" sz="3200" dirty="0"/>
          </a:p>
          <a:p>
            <a:pPr marL="358775">
              <a:lnSpc>
                <a:spcPct val="120000"/>
              </a:lnSpc>
              <a:spcAft>
                <a:spcPts val="0"/>
              </a:spcAft>
            </a:pPr>
            <a:r>
              <a:rPr lang="en-US" altLang="zh-CN" sz="3200" dirty="0"/>
              <a:t>Frank hasn’t changed. He looks just </a:t>
            </a:r>
            <a:r>
              <a:rPr lang="en-US" altLang="zh-CN" sz="3200" dirty="0" smtClean="0"/>
              <a:t>______ </a:t>
            </a:r>
            <a:r>
              <a:rPr lang="en-US" altLang="zh-CN" sz="3200" dirty="0"/>
              <a:t>_______ _______ before</a:t>
            </a:r>
            <a:r>
              <a:rPr lang="en-US" altLang="zh-CN" sz="3200" dirty="0" smtClean="0"/>
              <a:t>.</a:t>
            </a:r>
            <a:endParaRPr lang="zh-CN" altLang="zh-CN" sz="3200" dirty="0"/>
          </a:p>
        </p:txBody>
      </p:sp>
      <p:sp>
        <p:nvSpPr>
          <p:cNvPr id="5" name="矩形 4"/>
          <p:cNvSpPr/>
          <p:nvPr/>
        </p:nvSpPr>
        <p:spPr>
          <a:xfrm>
            <a:off x="3143672" y="1916832"/>
            <a:ext cx="3570208" cy="683264"/>
          </a:xfrm>
          <a:prstGeom prst="rect">
            <a:avLst/>
          </a:prstGeom>
        </p:spPr>
        <p:txBody>
          <a:bodyPr wrap="none">
            <a:spAutoFit/>
          </a:bodyPr>
          <a:lstStyle/>
          <a:p>
            <a:pPr>
              <a:lnSpc>
                <a:spcPct val="120000"/>
              </a:lnSpc>
              <a:spcAft>
                <a:spcPts val="0"/>
              </a:spcAft>
            </a:pPr>
            <a:r>
              <a:rPr lang="en-US" altLang="zh-CN" sz="3200" kern="0" dirty="0">
                <a:solidFill>
                  <a:srgbClr val="FF0000"/>
                </a:solidFill>
              </a:rPr>
              <a:t>is </a:t>
            </a:r>
            <a:r>
              <a:rPr lang="en-US" altLang="zh-CN" sz="3200" kern="0" dirty="0" smtClean="0">
                <a:solidFill>
                  <a:srgbClr val="FF0000"/>
                </a:solidFill>
              </a:rPr>
              <a:t>       similar      to</a:t>
            </a:r>
            <a:r>
              <a:rPr lang="en-US" altLang="zh-CN" sz="3200" kern="0" dirty="0">
                <a:solidFill>
                  <a:srgbClr val="FF0000"/>
                </a:solidFill>
              </a:rPr>
              <a:t> </a:t>
            </a:r>
            <a:endParaRPr lang="zh-CN" altLang="en-US" sz="3200" dirty="0"/>
          </a:p>
        </p:txBody>
      </p:sp>
      <p:sp>
        <p:nvSpPr>
          <p:cNvPr id="7" name="矩形 6"/>
          <p:cNvSpPr/>
          <p:nvPr/>
        </p:nvSpPr>
        <p:spPr>
          <a:xfrm>
            <a:off x="1919536" y="3059961"/>
            <a:ext cx="4950394" cy="683264"/>
          </a:xfrm>
          <a:prstGeom prst="rect">
            <a:avLst/>
          </a:prstGeom>
        </p:spPr>
        <p:txBody>
          <a:bodyPr wrap="none">
            <a:spAutoFit/>
          </a:bodyPr>
          <a:lstStyle/>
          <a:p>
            <a:pPr>
              <a:lnSpc>
                <a:spcPct val="120000"/>
              </a:lnSpc>
              <a:spcAft>
                <a:spcPts val="0"/>
              </a:spcAft>
            </a:pPr>
            <a:r>
              <a:rPr lang="en-US" altLang="zh-CN" sz="3200" kern="0" dirty="0">
                <a:solidFill>
                  <a:srgbClr val="FF0000"/>
                </a:solidFill>
              </a:rPr>
              <a:t>is </a:t>
            </a:r>
            <a:r>
              <a:rPr lang="en-US" altLang="zh-CN" sz="3200" kern="0" dirty="0" smtClean="0">
                <a:solidFill>
                  <a:srgbClr val="FF0000"/>
                </a:solidFill>
              </a:rPr>
              <a:t>      always    there        to</a:t>
            </a:r>
            <a:r>
              <a:rPr lang="en-US" altLang="zh-CN" sz="3200" kern="0" dirty="0">
                <a:solidFill>
                  <a:srgbClr val="FF0000"/>
                </a:solidFill>
              </a:rPr>
              <a:t> </a:t>
            </a:r>
            <a:endParaRPr lang="zh-CN" altLang="en-US" sz="3200" dirty="0"/>
          </a:p>
        </p:txBody>
      </p:sp>
      <p:sp>
        <p:nvSpPr>
          <p:cNvPr id="8" name="矩形 7"/>
          <p:cNvSpPr/>
          <p:nvPr/>
        </p:nvSpPr>
        <p:spPr>
          <a:xfrm>
            <a:off x="7575511" y="4308173"/>
            <a:ext cx="3320140" cy="683264"/>
          </a:xfrm>
          <a:prstGeom prst="rect">
            <a:avLst/>
          </a:prstGeom>
        </p:spPr>
        <p:txBody>
          <a:bodyPr wrap="none">
            <a:spAutoFit/>
          </a:bodyPr>
          <a:lstStyle/>
          <a:p>
            <a:pPr>
              <a:lnSpc>
                <a:spcPct val="120000"/>
              </a:lnSpc>
              <a:spcAft>
                <a:spcPts val="0"/>
              </a:spcAft>
            </a:pPr>
            <a:r>
              <a:rPr lang="en-US" altLang="zh-CN" sz="3200" kern="0" dirty="0">
                <a:solidFill>
                  <a:srgbClr val="FF0000"/>
                </a:solidFill>
              </a:rPr>
              <a:t>the </a:t>
            </a:r>
            <a:r>
              <a:rPr lang="en-US" altLang="zh-CN" sz="3200" kern="0" dirty="0" smtClean="0">
                <a:solidFill>
                  <a:srgbClr val="FF0000"/>
                </a:solidFill>
              </a:rPr>
              <a:t>     same       as</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919536" y="2996952"/>
            <a:ext cx="8281292" cy="1274195"/>
          </a:xfrm>
          <a:prstGeom prst="rect">
            <a:avLst/>
          </a:prstGeom>
          <a:noFill/>
          <a:ln w="9525">
            <a:noFill/>
            <a:miter lim="800000"/>
          </a:ln>
        </p:spPr>
        <p:txBody>
          <a:bodyPr wrap="square">
            <a:spAutoFit/>
          </a:bodyPr>
          <a:lstStyle>
            <a:lvl1pPr marL="443230" indent="-443230" eaLnBrk="0" hangingPunct="0">
              <a:defRPr sz="3200">
                <a:solidFill>
                  <a:schemeClr val="tx1"/>
                </a:solidFill>
                <a:latin typeface="Times New Roman" panose="02020603050405020304" pitchFamily="18" charset="0"/>
                <a:ea typeface="宋体" panose="02010600030101010101" pitchFamily="2" charset="-122"/>
              </a:defRPr>
            </a:lvl1pPr>
            <a:lvl2pPr marL="908050" indent="-285750" eaLnBrk="0" hangingPunct="0">
              <a:defRPr sz="3200">
                <a:solidFill>
                  <a:schemeClr val="tx1"/>
                </a:solidFill>
                <a:latin typeface="Times New Roman" panose="02020603050405020304" pitchFamily="18" charset="0"/>
                <a:ea typeface="宋体" panose="02010600030101010101" pitchFamily="2" charset="-122"/>
              </a:defRPr>
            </a:lvl2pPr>
            <a:lvl3pPr marL="1316355" indent="-228600" eaLnBrk="0" hangingPunct="0">
              <a:defRPr sz="3200">
                <a:solidFill>
                  <a:schemeClr val="tx1"/>
                </a:solidFill>
                <a:latin typeface="Times New Roman" panose="02020603050405020304" pitchFamily="18" charset="0"/>
                <a:ea typeface="宋体" panose="02010600030101010101" pitchFamily="2" charset="-122"/>
              </a:defRPr>
            </a:lvl3pPr>
            <a:lvl4pPr marL="1724025" indent="-228600" eaLnBrk="0" hangingPunct="0">
              <a:defRPr sz="3200">
                <a:solidFill>
                  <a:schemeClr val="tx1"/>
                </a:solidFill>
                <a:latin typeface="Times New Roman" panose="02020603050405020304" pitchFamily="18" charset="0"/>
                <a:ea typeface="宋体" panose="02010600030101010101" pitchFamily="2" charset="-122"/>
              </a:defRPr>
            </a:lvl4pPr>
            <a:lvl5pPr marL="2132330" indent="-228600" eaLnBrk="0" hangingPunct="0">
              <a:defRPr sz="3200">
                <a:solidFill>
                  <a:schemeClr val="tx1"/>
                </a:solidFill>
                <a:latin typeface="Times New Roman" panose="02020603050405020304" pitchFamily="18" charset="0"/>
                <a:ea typeface="宋体" panose="02010600030101010101" pitchFamily="2" charset="-122"/>
              </a:defRPr>
            </a:lvl5pPr>
            <a:lvl6pPr marL="25895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467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039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6113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120000"/>
              </a:lnSpc>
            </a:pPr>
            <a:r>
              <a:rPr lang="en-US" altLang="zh-CN" dirty="0"/>
              <a:t>Write a short passage about ‘Should friends be the same or different?’.</a:t>
            </a:r>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1484784"/>
            <a:ext cx="5184576" cy="1255213"/>
          </a:xfrm>
          <a:prstGeom prst="rect">
            <a:avLst/>
          </a:prstGeo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30737" name="图片 17"/>
          <p:cNvPicPr>
            <a:picLocks noChangeAspect="1"/>
          </p:cNvPicPr>
          <p:nvPr/>
        </p:nvPicPr>
        <p:blipFill>
          <a:blip r:embed="rId2"/>
          <a:stretch>
            <a:fillRect/>
          </a:stretch>
        </p:blipFill>
        <p:spPr>
          <a:xfrm rot="19380000">
            <a:off x="8768267" y="3267488"/>
            <a:ext cx="2990850" cy="2941637"/>
          </a:xfrm>
          <a:prstGeom prst="rect">
            <a:avLst/>
          </a:prstGeom>
          <a:noFill/>
          <a:ln>
            <a:noFill/>
            <a:miter lim="800000"/>
            <a:headEnd/>
            <a:tailEnd/>
          </a:ln>
        </p:spPr>
      </p:pic>
      <p:sp>
        <p:nvSpPr>
          <p:cNvPr id="30727" name="文本框 6"/>
          <p:cNvSpPr/>
          <p:nvPr/>
        </p:nvSpPr>
        <p:spPr>
          <a:xfrm>
            <a:off x="541255" y="4039868"/>
            <a:ext cx="2144713" cy="683264"/>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dirty="0">
                <a:latin typeface="Times New Roman" panose="02020603050405020304" pitchFamily="18" charset="0"/>
                <a:cs typeface="Times New Roman" panose="02020603050405020304" pitchFamily="18" charset="0"/>
              </a:rPr>
              <a:t>Huang Lei</a:t>
            </a:r>
            <a:endParaRPr lang="en-US" altLang="zh-CN" sz="3200" b="1" dirty="0">
              <a:latin typeface="Times New Roman" panose="02020603050405020304" pitchFamily="18" charset="0"/>
              <a:cs typeface="Times New Roman" panose="02020603050405020304" pitchFamily="18" charset="0"/>
            </a:endParaRPr>
          </a:p>
        </p:txBody>
      </p:sp>
      <p:pic>
        <p:nvPicPr>
          <p:cNvPr id="30728" name="图片 13"/>
          <p:cNvPicPr>
            <a:picLocks noChangeAspect="1"/>
          </p:cNvPicPr>
          <p:nvPr/>
        </p:nvPicPr>
        <p:blipFill>
          <a:blip r:embed="rId3"/>
          <a:srcRect l="-1012" t="24968" r="83183" b="52476"/>
          <a:stretch>
            <a:fillRect/>
          </a:stretch>
        </p:blipFill>
        <p:spPr>
          <a:xfrm>
            <a:off x="9133052" y="1874838"/>
            <a:ext cx="1317625" cy="1592262"/>
          </a:xfrm>
          <a:prstGeom prst="rect">
            <a:avLst/>
          </a:prstGeom>
          <a:noFill/>
          <a:ln>
            <a:noFill/>
            <a:miter lim="800000"/>
            <a:headEnd/>
            <a:tailEnd/>
          </a:ln>
        </p:spPr>
      </p:pic>
      <p:sp>
        <p:nvSpPr>
          <p:cNvPr id="30729" name="文本框 14"/>
          <p:cNvSpPr/>
          <p:nvPr/>
        </p:nvSpPr>
        <p:spPr>
          <a:xfrm>
            <a:off x="9307652" y="3467100"/>
            <a:ext cx="1771650" cy="631711"/>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dirty="0" smtClean="0">
                <a:latin typeface="Times New Roman" panose="02020603050405020304" pitchFamily="18" charset="0"/>
                <a:cs typeface="Times New Roman" panose="02020603050405020304" pitchFamily="18" charset="0"/>
              </a:rPr>
              <a:t>Larry</a:t>
            </a:r>
            <a:endParaRPr lang="en-US" altLang="zh-CN" sz="3200" b="1" dirty="0">
              <a:latin typeface="Times New Roman" panose="02020603050405020304" pitchFamily="18" charset="0"/>
              <a:cs typeface="Times New Roman" panose="02020603050405020304" pitchFamily="18" charset="0"/>
            </a:endParaRPr>
          </a:p>
        </p:txBody>
      </p:sp>
      <p:cxnSp>
        <p:nvCxnSpPr>
          <p:cNvPr id="30730" name="曲线连接符 5"/>
          <p:cNvCxnSpPr/>
          <p:nvPr/>
        </p:nvCxnSpPr>
        <p:spPr>
          <a:xfrm flipV="1">
            <a:off x="2691833" y="2394915"/>
            <a:ext cx="6010275" cy="19050"/>
          </a:xfrm>
          <a:prstGeom prst="curvedConnector3">
            <a:avLst>
              <a:gd name="adj1" fmla="val 50009"/>
            </a:avLst>
          </a:prstGeom>
          <a:noFill/>
          <a:ln w="28575">
            <a:solidFill>
              <a:schemeClr val="accent1"/>
            </a:solidFill>
            <a:miter lim="800000"/>
            <a:tailEnd type="arrow"/>
          </a:ln>
        </p:spPr>
      </p:cxnSp>
      <p:cxnSp>
        <p:nvCxnSpPr>
          <p:cNvPr id="30731" name="曲线连接符 7"/>
          <p:cNvCxnSpPr/>
          <p:nvPr/>
        </p:nvCxnSpPr>
        <p:spPr>
          <a:xfrm rot="10800000" flipV="1">
            <a:off x="2644750" y="3659986"/>
            <a:ext cx="5976938" cy="9525"/>
          </a:xfrm>
          <a:prstGeom prst="curvedConnector3">
            <a:avLst>
              <a:gd name="adj1" fmla="val 49995"/>
            </a:avLst>
          </a:prstGeom>
          <a:noFill/>
          <a:ln w="28575">
            <a:solidFill>
              <a:schemeClr val="accent1"/>
            </a:solidFill>
            <a:miter lim="800000"/>
            <a:tailEnd type="arrow"/>
          </a:ln>
        </p:spPr>
      </p:cxnSp>
      <p:pic>
        <p:nvPicPr>
          <p:cNvPr id="30732" name="图片 39"/>
          <p:cNvPicPr>
            <a:picLocks noChangeAspect="1"/>
          </p:cNvPicPr>
          <p:nvPr/>
        </p:nvPicPr>
        <p:blipFill>
          <a:blip r:embed="rId4"/>
          <a:stretch>
            <a:fillRect/>
          </a:stretch>
        </p:blipFill>
        <p:spPr>
          <a:xfrm>
            <a:off x="9007475" y="1085850"/>
            <a:ext cx="804863" cy="788988"/>
          </a:xfrm>
          <a:prstGeom prst="rect">
            <a:avLst/>
          </a:prstGeom>
          <a:noFill/>
          <a:ln>
            <a:noFill/>
            <a:miter lim="800000"/>
            <a:headEnd/>
            <a:tailEnd/>
          </a:ln>
        </p:spPr>
      </p:pic>
      <p:sp>
        <p:nvSpPr>
          <p:cNvPr id="30733" name="文本框 11"/>
          <p:cNvSpPr/>
          <p:nvPr/>
        </p:nvSpPr>
        <p:spPr>
          <a:xfrm>
            <a:off x="2975996" y="3713043"/>
            <a:ext cx="5800725" cy="1813573"/>
          </a:xfrm>
          <a:prstGeom prst="rect">
            <a:avLst/>
          </a:prstGeom>
          <a:noFill/>
          <a:ln>
            <a:noFill/>
            <a:miter lim="800000"/>
          </a:ln>
        </p:spPr>
        <p:txBody>
          <a:bodyPr>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dirty="0">
                <a:latin typeface="Times New Roman" panose="02020603050405020304" pitchFamily="18" charset="0"/>
                <a:cs typeface="Times New Roman" panose="02020603050405020304" pitchFamily="18" charset="0"/>
              </a:rPr>
              <a:t>Larry often helps to bring out the best in me. So I'm getting better at tennis.</a:t>
            </a:r>
            <a:endParaRPr lang="en-US" altLang="zh-CN" sz="3200" b="1" dirty="0">
              <a:latin typeface="Times New Roman" panose="02020603050405020304" pitchFamily="18" charset="0"/>
              <a:cs typeface="Times New Roman" panose="02020603050405020304" pitchFamily="18" charset="0"/>
            </a:endParaRPr>
          </a:p>
        </p:txBody>
      </p:sp>
      <p:pic>
        <p:nvPicPr>
          <p:cNvPr id="30734" name="图片 49"/>
          <p:cNvPicPr>
            <a:picLocks noChangeAspect="1"/>
          </p:cNvPicPr>
          <p:nvPr/>
        </p:nvPicPr>
        <p:blipFill>
          <a:blip r:embed="rId5"/>
          <a:stretch>
            <a:fillRect/>
          </a:stretch>
        </p:blipFill>
        <p:spPr>
          <a:xfrm>
            <a:off x="1458913" y="1289050"/>
            <a:ext cx="681037" cy="711200"/>
          </a:xfrm>
          <a:prstGeom prst="rect">
            <a:avLst/>
          </a:prstGeom>
          <a:noFill/>
          <a:ln>
            <a:noFill/>
            <a:miter lim="800000"/>
            <a:headEnd/>
            <a:tailEnd/>
          </a:ln>
        </p:spPr>
      </p:pic>
      <p:sp>
        <p:nvSpPr>
          <p:cNvPr id="30735" name="文本框 12"/>
          <p:cNvSpPr/>
          <p:nvPr/>
        </p:nvSpPr>
        <p:spPr>
          <a:xfrm>
            <a:off x="2791845" y="526402"/>
            <a:ext cx="6334668" cy="1865126"/>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3200" b="1" dirty="0">
                <a:latin typeface="Times New Roman" panose="02020603050405020304" pitchFamily="18" charset="0"/>
                <a:cs typeface="Times New Roman" panose="02020603050405020304" pitchFamily="18" charset="0"/>
              </a:rPr>
              <a:t>I always get better grades than he does, so maybe I should help him more.</a:t>
            </a:r>
            <a:endParaRPr lang="en-US" altLang="zh-CN" sz="3200" b="1" dirty="0">
              <a:latin typeface="Times New Roman" panose="02020603050405020304" pitchFamily="18" charset="0"/>
              <a:cs typeface="Times New Roman" panose="02020603050405020304" pitchFamily="18" charset="0"/>
            </a:endParaRPr>
          </a:p>
        </p:txBody>
      </p:sp>
      <p:sp>
        <p:nvSpPr>
          <p:cNvPr id="30736" name="圆角矩形 16"/>
          <p:cNvSpPr/>
          <p:nvPr/>
        </p:nvSpPr>
        <p:spPr>
          <a:xfrm>
            <a:off x="2975996" y="2768600"/>
            <a:ext cx="5441950" cy="5588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20000"/>
              </a:lnSpc>
              <a:spcBef>
                <a:spcPct val="0"/>
              </a:spcBef>
              <a:spcAft>
                <a:spcPct val="0"/>
              </a:spcAft>
              <a:buClrTx/>
              <a:buSzTx/>
              <a:buFontTx/>
              <a:buNone/>
              <a:defRPr/>
            </a:pPr>
            <a:r>
              <a:rPr kumimoji="0" lang="en-US" altLang="zh-CN" sz="3200" b="1" i="1" u="none" strike="noStrike" kern="1200" cap="none" spc="0" normalizeH="0" baseline="0" noProof="1">
                <a:ln>
                  <a:noFill/>
                </a:ln>
                <a:solidFill>
                  <a:schemeClr val="lt1"/>
                </a:solidFill>
                <a:effectLst/>
                <a:uLnTx/>
                <a:uFillTx/>
                <a:latin typeface="Times New Roman" panose="02020603050405020304" pitchFamily="18" charset="0"/>
                <a:ea typeface="+mn-ea"/>
                <a:cs typeface="Times New Roman" panose="02020603050405020304" pitchFamily="18" charset="0"/>
              </a:rPr>
              <a:t>help each other</a:t>
            </a:r>
            <a:endParaRPr kumimoji="0" lang="en-US" altLang="zh-CN" sz="3200" b="1" i="1" u="none" strike="noStrike" kern="1200" cap="none" spc="0" normalizeH="0" baseline="0" noProof="1">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p:pic>
        <p:nvPicPr>
          <p:cNvPr id="19" name="图片 18"/>
          <p:cNvPicPr>
            <a:picLocks noChangeAspect="1"/>
          </p:cNvPicPr>
          <p:nvPr/>
        </p:nvPicPr>
        <p:blipFill rotWithShape="1">
          <a:blip r:embed="rId6" cstate="print">
            <a:extLst>
              <a:ext uri="{28A0092B-C50C-407E-A947-70E740481C1C}">
                <a14:useLocalDpi xmlns:a14="http://schemas.microsoft.com/office/drawing/2010/main" val="0"/>
              </a:ext>
            </a:extLst>
          </a:blip>
          <a:srcRect l="2751" t="4851" r="3538" b="4851"/>
          <a:stretch>
            <a:fillRect/>
          </a:stretch>
        </p:blipFill>
        <p:spPr>
          <a:xfrm>
            <a:off x="398970" y="2165899"/>
            <a:ext cx="2146335" cy="1551133"/>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30"/>
                                        </p:tgtEl>
                                        <p:attrNameLst>
                                          <p:attrName>style.visibility</p:attrName>
                                        </p:attrNameLst>
                                      </p:cBhvr>
                                      <p:to>
                                        <p:strVal val="visible"/>
                                      </p:to>
                                    </p:set>
                                    <p:animEffect transition="in" filter="wipe(down)">
                                      <p:cBhvr>
                                        <p:cTn id="7" dur="500"/>
                                        <p:tgtEl>
                                          <p:spTgt spid="307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735"/>
                                        </p:tgtEl>
                                        <p:attrNameLst>
                                          <p:attrName>style.visibility</p:attrName>
                                        </p:attrNameLst>
                                      </p:cBhvr>
                                      <p:to>
                                        <p:strVal val="visible"/>
                                      </p:to>
                                    </p:set>
                                    <p:animEffect transition="in" filter="wipe(down)">
                                      <p:cBhvr>
                                        <p:cTn id="12" dur="500"/>
                                        <p:tgtEl>
                                          <p:spTgt spid="307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736"/>
                                        </p:tgtEl>
                                        <p:attrNameLst>
                                          <p:attrName>style.visibility</p:attrName>
                                        </p:attrNameLst>
                                      </p:cBhvr>
                                      <p:to>
                                        <p:strVal val="visible"/>
                                      </p:to>
                                    </p:set>
                                    <p:animEffect transition="in" filter="wipe(down)">
                                      <p:cBhvr>
                                        <p:cTn id="17" dur="500"/>
                                        <p:tgtEl>
                                          <p:spTgt spid="307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731"/>
                                        </p:tgtEl>
                                        <p:attrNameLst>
                                          <p:attrName>style.visibility</p:attrName>
                                        </p:attrNameLst>
                                      </p:cBhvr>
                                      <p:to>
                                        <p:strVal val="visible"/>
                                      </p:to>
                                    </p:set>
                                    <p:animEffect transition="in" filter="wipe(down)">
                                      <p:cBhvr>
                                        <p:cTn id="22" dur="500"/>
                                        <p:tgtEl>
                                          <p:spTgt spid="307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733"/>
                                        </p:tgtEl>
                                        <p:attrNameLst>
                                          <p:attrName>style.visibility</p:attrName>
                                        </p:attrNameLst>
                                      </p:cBhvr>
                                      <p:to>
                                        <p:strVal val="visible"/>
                                      </p:to>
                                    </p:set>
                                    <p:animEffect transition="in" filter="wipe(down)">
                                      <p:cBhvr>
                                        <p:cTn id="27" dur="500"/>
                                        <p:tgtEl>
                                          <p:spTgt spid="30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3" grpId="0"/>
      <p:bldP spid="30735" grpId="0"/>
      <p:bldP spid="30736"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1749" name="圆角矩形 7"/>
          <p:cNvSpPr/>
          <p:nvPr/>
        </p:nvSpPr>
        <p:spPr>
          <a:xfrm>
            <a:off x="1028700" y="5095875"/>
            <a:ext cx="10306050" cy="909638"/>
          </a:xfrm>
          <a:prstGeom prst="roundRect">
            <a:avLst/>
          </a:prstGeom>
          <a:solidFill>
            <a:srgbClr val="EE72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marR="0" lvl="0" indent="0" algn="ctr" eaLnBrk="1" hangingPunct="1">
              <a:lnSpc>
                <a:spcPct val="120000"/>
              </a:lnSpc>
            </a:pPr>
            <a:r>
              <a:rPr lang="en-US" altLang="zh-CN" sz="3200" b="1" dirty="0">
                <a:solidFill>
                  <a:srgbClr val="FFFFFF"/>
                </a:solidFill>
                <a:latin typeface="Times New Roman" panose="02020603050405020304" pitchFamily="18" charset="0"/>
                <a:ea typeface="Constantia" panose="02030602050306030303" pitchFamily="18" charset="0"/>
                <a:cs typeface="Times New Roman" panose="02020603050405020304" pitchFamily="18" charset="0"/>
              </a:rPr>
              <a:t>A friend in need is a friend indeed. </a:t>
            </a:r>
            <a:r>
              <a:rPr lang="en-US" altLang="zh-CN" sz="3200" b="1" dirty="0" err="1">
                <a:solidFill>
                  <a:srgbClr val="FFFFFF"/>
                </a:solidFill>
                <a:latin typeface="Times New Roman" panose="02020603050405020304" pitchFamily="18" charset="0"/>
                <a:ea typeface="Constantia" panose="02030602050306030303" pitchFamily="18" charset="0"/>
                <a:cs typeface="Times New Roman" panose="02020603050405020304" pitchFamily="18" charset="0"/>
              </a:rPr>
              <a:t>患难见真情</a:t>
            </a:r>
            <a:r>
              <a:rPr lang="en-US" altLang="zh-CN" sz="3200" b="1" dirty="0">
                <a:solidFill>
                  <a:srgbClr val="FFFFFF"/>
                </a:solidFill>
                <a:latin typeface="Times New Roman" panose="02020603050405020304" pitchFamily="18" charset="0"/>
                <a:ea typeface="Constantia" panose="02030602050306030303" pitchFamily="18" charset="0"/>
                <a:cs typeface="Times New Roman" panose="02020603050405020304" pitchFamily="18" charset="0"/>
              </a:rPr>
              <a:t>。</a:t>
            </a:r>
            <a:endParaRPr lang="en-US" altLang="zh-CN" sz="3200" b="1" dirty="0">
              <a:solidFill>
                <a:srgbClr val="FFFFFF"/>
              </a:solidFill>
              <a:latin typeface="Times New Roman" panose="02020603050405020304" pitchFamily="18" charset="0"/>
              <a:ea typeface="Constantia" panose="02030602050306030303" pitchFamily="18" charset="0"/>
              <a:cs typeface="Times New Roman" panose="02020603050405020304" pitchFamily="18" charset="0"/>
            </a:endParaRPr>
          </a:p>
        </p:txBody>
      </p:sp>
      <p:pic>
        <p:nvPicPr>
          <p:cNvPr id="31750" name="图片 10"/>
          <p:cNvPicPr>
            <a:picLocks noChangeAspect="1"/>
          </p:cNvPicPr>
          <p:nvPr/>
        </p:nvPicPr>
        <p:blipFill>
          <a:blip r:embed="rId2"/>
          <a:stretch>
            <a:fillRect/>
          </a:stretch>
        </p:blipFill>
        <p:spPr>
          <a:xfrm rot="19380000">
            <a:off x="3699669" y="1064005"/>
            <a:ext cx="4964112" cy="4883150"/>
          </a:xfrm>
          <a:prstGeom prst="rect">
            <a:avLst/>
          </a:prstGeom>
          <a:noFill/>
          <a:ln>
            <a:noFill/>
            <a:miter lim="800000"/>
            <a:headEnd/>
            <a:tailEnd/>
          </a:ln>
        </p:spPr>
      </p:pic>
      <p:sp>
        <p:nvSpPr>
          <p:cNvPr id="31751" name="圆角矩形 1"/>
          <p:cNvSpPr/>
          <p:nvPr/>
        </p:nvSpPr>
        <p:spPr>
          <a:xfrm>
            <a:off x="1189038" y="1279525"/>
            <a:ext cx="10306050" cy="1258888"/>
          </a:xfrm>
          <a:prstGeom prst="roundRect">
            <a:avLst/>
          </a:prstGeom>
          <a:solidFill>
            <a:srgbClr val="EE72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marR="0" lvl="0" indent="0" algn="ctr" eaLnBrk="1" hangingPunct="1">
              <a:lnSpc>
                <a:spcPct val="120000"/>
              </a:lnSpc>
            </a:pPr>
            <a:r>
              <a:rPr lang="en-US" altLang="zh-CN" sz="3200" b="1" spc="0" dirty="0">
                <a:solidFill>
                  <a:srgbClr val="FFFFFF"/>
                </a:solidFill>
                <a:latin typeface="Times New Roman" panose="02020603050405020304" pitchFamily="18" charset="0"/>
                <a:ea typeface="Constantia" panose="02030602050306030303" pitchFamily="18" charset="0"/>
                <a:cs typeface="Times New Roman" panose="02020603050405020304" pitchFamily="18" charset="0"/>
              </a:rPr>
              <a:t>A friend often helps to bring out the best in me. </a:t>
            </a:r>
            <a:endParaRPr lang="en-US" altLang="zh-CN" sz="3200" b="1" spc="0" dirty="0" smtClean="0">
              <a:solidFill>
                <a:srgbClr val="FFFFFF"/>
              </a:solidFill>
              <a:latin typeface="Times New Roman" panose="02020603050405020304" pitchFamily="18" charset="0"/>
              <a:ea typeface="Constantia" panose="02030602050306030303" pitchFamily="18" charset="0"/>
              <a:cs typeface="Times New Roman" panose="02020603050405020304" pitchFamily="18" charset="0"/>
            </a:endParaRPr>
          </a:p>
          <a:p>
            <a:pPr marL="0" marR="0" lvl="0" indent="0" algn="ctr" eaLnBrk="1" hangingPunct="1">
              <a:lnSpc>
                <a:spcPct val="120000"/>
              </a:lnSpc>
            </a:pPr>
            <a:r>
              <a:rPr lang="en-US" altLang="en-US" sz="3200" b="1" spc="0" dirty="0" err="1" smtClean="0">
                <a:solidFill>
                  <a:srgbClr val="FFFFFF"/>
                </a:solidFill>
                <a:latin typeface="Times New Roman" panose="02020603050405020304" pitchFamily="18" charset="0"/>
                <a:ea typeface="Constantia" panose="02030602050306030303" pitchFamily="18" charset="0"/>
                <a:cs typeface="Times New Roman" panose="02020603050405020304" pitchFamily="18" charset="0"/>
              </a:rPr>
              <a:t>真正的朋友能够帮我激发出自己的所能</a:t>
            </a:r>
            <a:r>
              <a:rPr lang="en-US" altLang="zh-CN" sz="3200" b="1" spc="0" dirty="0">
                <a:solidFill>
                  <a:srgbClr val="FFFFFF"/>
                </a:solidFill>
                <a:latin typeface="Times New Roman" panose="02020603050405020304" pitchFamily="18" charset="0"/>
                <a:ea typeface="Constantia" panose="02030602050306030303" pitchFamily="18" charset="0"/>
                <a:cs typeface="Times New Roman" panose="02020603050405020304" pitchFamily="18" charset="0"/>
              </a:rPr>
              <a:t>。</a:t>
            </a:r>
            <a:endParaRPr lang="en-US" altLang="zh-CN" sz="3200" b="1" dirty="0">
              <a:solidFill>
                <a:srgbClr val="FFFFFF"/>
              </a:solidFill>
              <a:latin typeface="Times New Roman" panose="02020603050405020304" pitchFamily="18" charset="0"/>
              <a:ea typeface="Constantia" panose="02030602050306030303" pitchFamily="18" charset="0"/>
              <a:cs typeface="Times New Roman" panose="02020603050405020304" pitchFamily="18" charset="0"/>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751" t="4851" r="3538" b="4851"/>
          <a:stretch>
            <a:fillRect/>
          </a:stretch>
        </p:blipFill>
        <p:spPr>
          <a:xfrm>
            <a:off x="377962" y="2730014"/>
            <a:ext cx="2146335" cy="1551133"/>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751"/>
                                        </p:tgtEl>
                                        <p:attrNameLst>
                                          <p:attrName>style.visibility</p:attrName>
                                        </p:attrNameLst>
                                      </p:cBhvr>
                                      <p:to>
                                        <p:strVal val="visible"/>
                                      </p:to>
                                    </p:set>
                                    <p:animEffect transition="in" filter="wipe(down)">
                                      <p:cBhvr>
                                        <p:cTn id="7" dur="500"/>
                                        <p:tgtEl>
                                          <p:spTgt spid="317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750"/>
                                        </p:tgtEl>
                                        <p:attrNameLst>
                                          <p:attrName>style.visibility</p:attrName>
                                        </p:attrNameLst>
                                      </p:cBhvr>
                                      <p:to>
                                        <p:strVal val="visible"/>
                                      </p:to>
                                    </p:set>
                                    <p:animEffect transition="in" filter="wipe(down)">
                                      <p:cBhvr>
                                        <p:cTn id="12" dur="500"/>
                                        <p:tgtEl>
                                          <p:spTgt spid="317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749"/>
                                        </p:tgtEl>
                                        <p:attrNameLst>
                                          <p:attrName>style.visibility</p:attrName>
                                        </p:attrNameLst>
                                      </p:cBhvr>
                                      <p:to>
                                        <p:strVal val="visible"/>
                                      </p:to>
                                    </p:set>
                                    <p:animEffect transition="in" filter="wipe(down)">
                                      <p:cBhvr>
                                        <p:cTn id="17" dur="500"/>
                                        <p:tgtEl>
                                          <p:spTgt spid="3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bldLvl="0" animBg="1"/>
      <p:bldP spid="31751"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7590" name="Text Box 6"/>
          <p:cNvSpPr txBox="1">
            <a:spLocks noChangeArrowheads="1"/>
          </p:cNvSpPr>
          <p:nvPr/>
        </p:nvSpPr>
        <p:spPr bwMode="auto">
          <a:xfrm>
            <a:off x="1343472" y="908720"/>
            <a:ext cx="10009360" cy="245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3200" dirty="0">
                <a:solidFill>
                  <a:srgbClr val="0000FF"/>
                </a:solidFill>
                <a:latin typeface="Arial" panose="020B0604020202020204" pitchFamily="34" charset="0"/>
              </a:rPr>
              <a:t>Should friends be the same or different? Listen and read about what these people think. </a:t>
            </a:r>
            <a:r>
              <a:rPr lang="en-US" altLang="zh-CN" sz="3200" u="sng" dirty="0">
                <a:solidFill>
                  <a:srgbClr val="0000FF"/>
                </a:solidFill>
                <a:latin typeface="Arial" panose="020B0604020202020204" pitchFamily="34" charset="0"/>
              </a:rPr>
              <a:t>Underline</a:t>
            </a:r>
            <a:r>
              <a:rPr lang="en-US" altLang="zh-CN" sz="3200" dirty="0">
                <a:solidFill>
                  <a:srgbClr val="0000FF"/>
                </a:solidFill>
                <a:latin typeface="Arial" panose="020B0604020202020204" pitchFamily="34" charset="0"/>
              </a:rPr>
              <a:t> the comparative words and phrases in the passages.</a:t>
            </a:r>
            <a:endParaRPr lang="en-US" altLang="zh-CN" sz="3200" dirty="0">
              <a:solidFill>
                <a:srgbClr val="0000FF"/>
              </a:solidFill>
              <a:latin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9242" y="2996952"/>
            <a:ext cx="4199756" cy="316597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212" y="964240"/>
            <a:ext cx="753566" cy="753566"/>
          </a:xfrm>
          <a:prstGeom prst="rect">
            <a:avLst/>
          </a:prstGeom>
        </p:spPr>
      </p:pic>
      <p:pic>
        <p:nvPicPr>
          <p:cNvPr id="4" name="Section B 2b">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extLst>
              <a:ext uri="{28A0092B-C50C-407E-A947-70E740481C1C}">
                <a14:useLocalDpi xmlns:a14="http://schemas.microsoft.com/office/drawing/2010/main" val="0"/>
              </a:ext>
            </a:extLst>
          </a:blip>
          <a:stretch>
            <a:fillRect/>
          </a:stretch>
        </p:blipFill>
        <p:spPr>
          <a:xfrm>
            <a:off x="10190382" y="2400396"/>
            <a:ext cx="609600" cy="60325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148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767408" y="2276872"/>
            <a:ext cx="11161240" cy="1754326"/>
          </a:xfrm>
          <a:prstGeom prst="rect">
            <a:avLst/>
          </a:prstGeom>
        </p:spPr>
        <p:txBody>
          <a:bodyPr wrap="square">
            <a:spAutoFit/>
          </a:bodyPr>
          <a:lstStyle/>
          <a:p>
            <a:pPr algn="ctr" eaLnBrk="0" hangingPunct="0"/>
            <a:r>
              <a:rPr lang="en-US" altLang="zh-CN" sz="5400"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Unit 3 </a:t>
            </a:r>
            <a:endParaRPr lang="en-US" altLang="zh-CN" sz="5400"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eaLnBrk="0" hangingPunct="0"/>
            <a:r>
              <a:rPr lang="en-US" altLang="zh-CN" sz="5400"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I’m more outgoing than </a:t>
            </a:r>
            <a:r>
              <a:rPr lang="en-US" altLang="zh-CN" sz="540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my </a:t>
            </a:r>
            <a:r>
              <a:rPr lang="en-US" altLang="zh-CN" sz="5400" smtClean="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sister.</a:t>
            </a:r>
            <a:endParaRPr lang="zh-CN" altLang="en-US" sz="5400"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824" y="2204864"/>
            <a:ext cx="5028784" cy="209075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5540" name="Text Box 4"/>
          <p:cNvSpPr txBox="1">
            <a:spLocks noChangeArrowheads="1"/>
          </p:cNvSpPr>
          <p:nvPr/>
        </p:nvSpPr>
        <p:spPr bwMode="auto">
          <a:xfrm>
            <a:off x="1232942" y="980728"/>
            <a:ext cx="10298087" cy="171739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en-US" altLang="zh-CN" sz="3200" dirty="0">
                <a:solidFill>
                  <a:srgbClr val="0000FF"/>
                </a:solidFill>
                <a:latin typeface="Arial" panose="020B0604020202020204" pitchFamily="34" charset="0"/>
              </a:rPr>
              <a:t>Write the comparative forms of the following adjectives. Then use them to write five sentences about you and your friends.</a:t>
            </a:r>
            <a:endParaRPr lang="en-US" altLang="zh-CN" sz="3200" dirty="0">
              <a:solidFill>
                <a:srgbClr val="0000FF"/>
              </a:solidFill>
              <a:latin typeface="Arial" panose="020B0604020202020204" pitchFamily="34" charset="0"/>
            </a:endParaRPr>
          </a:p>
        </p:txBody>
      </p:sp>
      <p:sp>
        <p:nvSpPr>
          <p:cNvPr id="65542" name="Text Box 6"/>
          <p:cNvSpPr txBox="1">
            <a:spLocks noChangeArrowheads="1"/>
          </p:cNvSpPr>
          <p:nvPr/>
        </p:nvSpPr>
        <p:spPr bwMode="auto">
          <a:xfrm>
            <a:off x="1075026" y="2623844"/>
            <a:ext cx="972202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3200" dirty="0"/>
              <a:t>popular ____________  </a:t>
            </a:r>
            <a:r>
              <a:rPr lang="en-US" altLang="zh-CN" sz="3200" dirty="0" smtClean="0"/>
              <a:t>      funny </a:t>
            </a:r>
            <a:r>
              <a:rPr lang="en-US" altLang="zh-CN" sz="3200" dirty="0"/>
              <a:t>________</a:t>
            </a:r>
            <a:endParaRPr lang="en-US" altLang="zh-CN" sz="3200" dirty="0"/>
          </a:p>
          <a:p>
            <a:pPr>
              <a:lnSpc>
                <a:spcPct val="120000"/>
              </a:lnSpc>
            </a:pPr>
            <a:r>
              <a:rPr lang="en-US" altLang="zh-CN" sz="3200" dirty="0"/>
              <a:t>hard-working ___________________</a:t>
            </a:r>
            <a:endParaRPr lang="en-US" altLang="zh-CN" sz="3200" dirty="0"/>
          </a:p>
          <a:p>
            <a:pPr>
              <a:lnSpc>
                <a:spcPct val="120000"/>
              </a:lnSpc>
            </a:pPr>
            <a:r>
              <a:rPr lang="en-US" altLang="zh-CN" sz="3200" dirty="0"/>
              <a:t>quiet ________               </a:t>
            </a:r>
            <a:r>
              <a:rPr lang="en-US" altLang="zh-CN" sz="3200" dirty="0" smtClean="0"/>
              <a:t>      serious </a:t>
            </a:r>
            <a:r>
              <a:rPr lang="en-US" altLang="zh-CN" sz="3200" dirty="0"/>
              <a:t>_____________</a:t>
            </a:r>
            <a:endParaRPr lang="en-US" altLang="zh-CN" sz="3200" dirty="0"/>
          </a:p>
          <a:p>
            <a:pPr>
              <a:lnSpc>
                <a:spcPct val="120000"/>
              </a:lnSpc>
            </a:pPr>
            <a:r>
              <a:rPr lang="en-US" altLang="zh-CN" sz="3200" dirty="0"/>
              <a:t>friendly _________          </a:t>
            </a:r>
            <a:r>
              <a:rPr lang="en-US" altLang="zh-CN" sz="3200" dirty="0" smtClean="0"/>
              <a:t>    smart </a:t>
            </a:r>
            <a:r>
              <a:rPr lang="en-US" altLang="zh-CN" sz="3200" dirty="0"/>
              <a:t>_________</a:t>
            </a:r>
            <a:endParaRPr lang="en-US" altLang="zh-CN" sz="3200" dirty="0"/>
          </a:p>
          <a:p>
            <a:pPr>
              <a:lnSpc>
                <a:spcPct val="120000"/>
              </a:lnSpc>
            </a:pPr>
            <a:r>
              <a:rPr lang="en-US" altLang="zh-CN" sz="3200" dirty="0"/>
              <a:t>outgoing _____________ </a:t>
            </a:r>
            <a:r>
              <a:rPr lang="en-US" altLang="zh-CN" sz="3200" dirty="0" smtClean="0"/>
              <a:t>    shy </a:t>
            </a:r>
            <a:r>
              <a:rPr lang="en-US" altLang="zh-CN" sz="3200" dirty="0"/>
              <a:t>_______</a:t>
            </a:r>
            <a:endParaRPr lang="en-US" altLang="zh-CN" sz="3200" dirty="0"/>
          </a:p>
        </p:txBody>
      </p:sp>
      <p:sp>
        <p:nvSpPr>
          <p:cNvPr id="65543" name="Text Box 7"/>
          <p:cNvSpPr txBox="1">
            <a:spLocks noChangeArrowheads="1"/>
          </p:cNvSpPr>
          <p:nvPr/>
        </p:nvSpPr>
        <p:spPr bwMode="auto">
          <a:xfrm>
            <a:off x="2670631" y="2633090"/>
            <a:ext cx="2618291"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200" dirty="0">
                <a:solidFill>
                  <a:srgbClr val="FF0000"/>
                </a:solidFill>
              </a:rPr>
              <a:t>more popular</a:t>
            </a:r>
            <a:endParaRPr lang="en-US" altLang="zh-CN" sz="3200" dirty="0">
              <a:solidFill>
                <a:srgbClr val="FF0000"/>
              </a:solidFill>
            </a:endParaRPr>
          </a:p>
        </p:txBody>
      </p:sp>
      <p:sp>
        <p:nvSpPr>
          <p:cNvPr id="65544" name="Text Box 8"/>
          <p:cNvSpPr txBox="1">
            <a:spLocks noChangeArrowheads="1"/>
          </p:cNvSpPr>
          <p:nvPr/>
        </p:nvSpPr>
        <p:spPr bwMode="auto">
          <a:xfrm>
            <a:off x="7125091" y="2593723"/>
            <a:ext cx="18002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FF0000"/>
                </a:solidFill>
              </a:rPr>
              <a:t>funnier</a:t>
            </a:r>
            <a:endParaRPr lang="en-US" altLang="zh-CN" sz="3200" dirty="0">
              <a:solidFill>
                <a:srgbClr val="FF0000"/>
              </a:solidFill>
            </a:endParaRPr>
          </a:p>
        </p:txBody>
      </p:sp>
      <p:sp>
        <p:nvSpPr>
          <p:cNvPr id="65545" name="Text Box 9"/>
          <p:cNvSpPr txBox="1">
            <a:spLocks noChangeArrowheads="1"/>
          </p:cNvSpPr>
          <p:nvPr/>
        </p:nvSpPr>
        <p:spPr bwMode="auto">
          <a:xfrm>
            <a:off x="3663151" y="3201187"/>
            <a:ext cx="43211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FF0000"/>
                </a:solidFill>
              </a:rPr>
              <a:t>more hard-working</a:t>
            </a:r>
            <a:endParaRPr lang="en-US" altLang="zh-CN" sz="3200" dirty="0">
              <a:solidFill>
                <a:srgbClr val="FF0000"/>
              </a:solidFill>
            </a:endParaRPr>
          </a:p>
        </p:txBody>
      </p:sp>
      <p:sp>
        <p:nvSpPr>
          <p:cNvPr id="65546" name="Text Box 10"/>
          <p:cNvSpPr txBox="1">
            <a:spLocks noChangeArrowheads="1"/>
          </p:cNvSpPr>
          <p:nvPr/>
        </p:nvSpPr>
        <p:spPr bwMode="auto">
          <a:xfrm>
            <a:off x="2195872" y="3804677"/>
            <a:ext cx="18732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FF0000"/>
                </a:solidFill>
              </a:rPr>
              <a:t>quieter</a:t>
            </a:r>
            <a:endParaRPr lang="en-US" altLang="zh-CN" sz="3200" dirty="0">
              <a:solidFill>
                <a:srgbClr val="FF0000"/>
              </a:solidFill>
            </a:endParaRPr>
          </a:p>
        </p:txBody>
      </p:sp>
      <p:sp>
        <p:nvSpPr>
          <p:cNvPr id="65547" name="Text Box 11"/>
          <p:cNvSpPr txBox="1">
            <a:spLocks noChangeArrowheads="1"/>
          </p:cNvSpPr>
          <p:nvPr/>
        </p:nvSpPr>
        <p:spPr bwMode="auto">
          <a:xfrm>
            <a:off x="7233138" y="3854245"/>
            <a:ext cx="2879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dirty="0">
                <a:solidFill>
                  <a:srgbClr val="FF0000"/>
                </a:solidFill>
              </a:rPr>
              <a:t>more </a:t>
            </a:r>
            <a:r>
              <a:rPr lang="en-US" altLang="zh-CN" sz="3200" dirty="0" smtClean="0">
                <a:solidFill>
                  <a:srgbClr val="FF0000"/>
                </a:solidFill>
              </a:rPr>
              <a:t>serious</a:t>
            </a:r>
            <a:endParaRPr lang="en-US" altLang="zh-CN" sz="3200" dirty="0">
              <a:solidFill>
                <a:srgbClr val="FF0000"/>
              </a:solidFill>
            </a:endParaRPr>
          </a:p>
        </p:txBody>
      </p:sp>
      <p:sp>
        <p:nvSpPr>
          <p:cNvPr id="65548" name="Text Box 12"/>
          <p:cNvSpPr txBox="1">
            <a:spLocks noChangeArrowheads="1"/>
          </p:cNvSpPr>
          <p:nvPr/>
        </p:nvSpPr>
        <p:spPr bwMode="auto">
          <a:xfrm>
            <a:off x="2618576" y="4452750"/>
            <a:ext cx="2089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FF0000"/>
                </a:solidFill>
              </a:rPr>
              <a:t>friendlier</a:t>
            </a:r>
            <a:endParaRPr lang="en-US" altLang="zh-CN" sz="3200" dirty="0">
              <a:solidFill>
                <a:srgbClr val="FF0000"/>
              </a:solidFill>
            </a:endParaRPr>
          </a:p>
        </p:txBody>
      </p:sp>
      <p:sp>
        <p:nvSpPr>
          <p:cNvPr id="65549" name="Text Box 13"/>
          <p:cNvSpPr txBox="1">
            <a:spLocks noChangeArrowheads="1"/>
          </p:cNvSpPr>
          <p:nvPr/>
        </p:nvSpPr>
        <p:spPr bwMode="auto">
          <a:xfrm>
            <a:off x="7196649" y="4410310"/>
            <a:ext cx="19446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FF0000"/>
                </a:solidFill>
              </a:rPr>
              <a:t>smarter</a:t>
            </a:r>
            <a:endParaRPr lang="en-US" altLang="zh-CN" sz="3200" dirty="0">
              <a:solidFill>
                <a:srgbClr val="FF0000"/>
              </a:solidFill>
            </a:endParaRPr>
          </a:p>
        </p:txBody>
      </p:sp>
      <p:sp>
        <p:nvSpPr>
          <p:cNvPr id="65550" name="Text Box 14"/>
          <p:cNvSpPr txBox="1">
            <a:spLocks noChangeArrowheads="1"/>
          </p:cNvSpPr>
          <p:nvPr/>
        </p:nvSpPr>
        <p:spPr bwMode="auto">
          <a:xfrm>
            <a:off x="2726525" y="4976264"/>
            <a:ext cx="2850899"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200" dirty="0">
                <a:solidFill>
                  <a:srgbClr val="FF0000"/>
                </a:solidFill>
              </a:rPr>
              <a:t>more outgoing</a:t>
            </a:r>
            <a:endParaRPr lang="en-US" altLang="zh-CN" sz="3200" dirty="0">
              <a:solidFill>
                <a:srgbClr val="FF0000"/>
              </a:solidFill>
            </a:endParaRPr>
          </a:p>
        </p:txBody>
      </p:sp>
      <p:sp>
        <p:nvSpPr>
          <p:cNvPr id="65551" name="Text Box 15"/>
          <p:cNvSpPr txBox="1">
            <a:spLocks noChangeArrowheads="1"/>
          </p:cNvSpPr>
          <p:nvPr/>
        </p:nvSpPr>
        <p:spPr bwMode="auto">
          <a:xfrm>
            <a:off x="6692594" y="4989747"/>
            <a:ext cx="15128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FF0000"/>
                </a:solidFill>
              </a:rPr>
              <a:t>shyer</a:t>
            </a:r>
            <a:endParaRPr lang="en-US" altLang="zh-CN" sz="3200" dirty="0">
              <a:solidFill>
                <a:srgbClr val="FF0000"/>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4339" y="302704"/>
            <a:ext cx="3269135" cy="741258"/>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376" y="1449721"/>
            <a:ext cx="753566" cy="753566"/>
          </a:xfrm>
          <a:prstGeom prst="rect">
            <a:avLst/>
          </a:prstGeom>
        </p:spPr>
      </p:pic>
      <p:sp>
        <p:nvSpPr>
          <p:cNvPr id="15" name="Text Box 6"/>
          <p:cNvSpPr txBox="1">
            <a:spLocks noChangeArrowheads="1"/>
          </p:cNvSpPr>
          <p:nvPr/>
        </p:nvSpPr>
        <p:spPr bwMode="auto">
          <a:xfrm>
            <a:off x="881561" y="5670832"/>
            <a:ext cx="9433048" cy="1222642"/>
          </a:xfrm>
          <a:prstGeom prst="rect">
            <a:avLst/>
          </a:prstGeom>
          <a:solidFill>
            <a:srgbClr val="FFFFCC"/>
          </a:solidFill>
          <a:ln>
            <a:solidFill>
              <a:srgbClr val="00B0F0"/>
            </a:solidFill>
          </a:ln>
          <a:effectLst/>
        </p:spPr>
        <p:txBody>
          <a:bodyPr wrap="square">
            <a:spAutoFit/>
          </a:bodyPr>
          <a:lstStyle/>
          <a:p>
            <a:pPr marL="719455" indent="-719455">
              <a:lnSpc>
                <a:spcPct val="120000"/>
              </a:lnSpc>
            </a:pPr>
            <a:r>
              <a:rPr lang="en-US" altLang="zh-CN" sz="3200" dirty="0" smtClean="0"/>
              <a:t>e.g. My friend David is </a:t>
            </a:r>
            <a:r>
              <a:rPr lang="en-US" altLang="zh-CN" sz="3200" dirty="0" smtClean="0">
                <a:solidFill>
                  <a:srgbClr val="FF0000"/>
                </a:solidFill>
              </a:rPr>
              <a:t>more hard-working </a:t>
            </a:r>
            <a:r>
              <a:rPr lang="en-US" altLang="zh-CN" sz="3200" dirty="0" smtClean="0"/>
              <a:t>than me, but I am </a:t>
            </a:r>
            <a:r>
              <a:rPr lang="en-US" altLang="zh-CN" sz="3200" dirty="0" smtClean="0">
                <a:solidFill>
                  <a:srgbClr val="FF0000"/>
                </a:solidFill>
              </a:rPr>
              <a:t>funnier</a:t>
            </a:r>
            <a:r>
              <a:rPr lang="en-US" altLang="zh-CN" sz="3200" dirty="0" smtClean="0"/>
              <a:t> than him.</a:t>
            </a:r>
            <a:endParaRPr lang="en-US" altLang="zh-CN" sz="3200" dirty="0"/>
          </a:p>
        </p:txBody>
      </p:sp>
      <p:sp>
        <p:nvSpPr>
          <p:cNvPr id="4" name="圆角矩形标注 3"/>
          <p:cNvSpPr/>
          <p:nvPr/>
        </p:nvSpPr>
        <p:spPr>
          <a:xfrm>
            <a:off x="7933153" y="3118678"/>
            <a:ext cx="2216199" cy="736595"/>
          </a:xfrm>
          <a:prstGeom prst="wedgeRoundRectCallout">
            <a:avLst>
              <a:gd name="adj1" fmla="val -101335"/>
              <a:gd name="adj2" fmla="val 886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i="1" dirty="0" smtClean="0">
                <a:solidFill>
                  <a:schemeClr val="tx1"/>
                </a:solidFill>
                <a:latin typeface="Times New Roman" panose="02020603050405020304" pitchFamily="18" charset="0"/>
                <a:cs typeface="Times New Roman" panose="02020603050405020304" pitchFamily="18" charset="0"/>
              </a:rPr>
              <a:t>adj. </a:t>
            </a:r>
            <a:r>
              <a:rPr lang="zh-CN" altLang="en-US" sz="2400" dirty="0" smtClean="0">
                <a:solidFill>
                  <a:schemeClr val="tx1"/>
                </a:solidFill>
                <a:latin typeface="Times New Roman" panose="02020603050405020304" pitchFamily="18" charset="0"/>
                <a:cs typeface="Times New Roman" panose="02020603050405020304" pitchFamily="18" charset="0"/>
              </a:rPr>
              <a:t>严肃的；稳重的</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43"/>
                                        </p:tgtEl>
                                        <p:attrNameLst>
                                          <p:attrName>style.visibility</p:attrName>
                                        </p:attrNameLst>
                                      </p:cBhvr>
                                      <p:to>
                                        <p:strVal val="visible"/>
                                      </p:to>
                                    </p:set>
                                    <p:animEffect transition="in" filter="blinds(horizontal)">
                                      <p:cBhvr>
                                        <p:cTn id="7" dur="500"/>
                                        <p:tgtEl>
                                          <p:spTgt spid="655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544"/>
                                        </p:tgtEl>
                                        <p:attrNameLst>
                                          <p:attrName>style.visibility</p:attrName>
                                        </p:attrNameLst>
                                      </p:cBhvr>
                                      <p:to>
                                        <p:strVal val="visible"/>
                                      </p:to>
                                    </p:set>
                                    <p:animEffect transition="in" filter="blinds(horizontal)">
                                      <p:cBhvr>
                                        <p:cTn id="12" dur="500"/>
                                        <p:tgtEl>
                                          <p:spTgt spid="655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545"/>
                                        </p:tgtEl>
                                        <p:attrNameLst>
                                          <p:attrName>style.visibility</p:attrName>
                                        </p:attrNameLst>
                                      </p:cBhvr>
                                      <p:to>
                                        <p:strVal val="visible"/>
                                      </p:to>
                                    </p:set>
                                    <p:animEffect transition="in" filter="blinds(horizontal)">
                                      <p:cBhvr>
                                        <p:cTn id="17" dur="500"/>
                                        <p:tgtEl>
                                          <p:spTgt spid="6554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5546"/>
                                        </p:tgtEl>
                                        <p:attrNameLst>
                                          <p:attrName>style.visibility</p:attrName>
                                        </p:attrNameLst>
                                      </p:cBhvr>
                                      <p:to>
                                        <p:strVal val="visible"/>
                                      </p:to>
                                    </p:set>
                                    <p:animEffect transition="in" filter="blinds(horizontal)">
                                      <p:cBhvr>
                                        <p:cTn id="22" dur="500"/>
                                        <p:tgtEl>
                                          <p:spTgt spid="6554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5547"/>
                                        </p:tgtEl>
                                        <p:attrNameLst>
                                          <p:attrName>style.visibility</p:attrName>
                                        </p:attrNameLst>
                                      </p:cBhvr>
                                      <p:to>
                                        <p:strVal val="visible"/>
                                      </p:to>
                                    </p:set>
                                    <p:animEffect transition="in" filter="blinds(horizontal)">
                                      <p:cBhvr>
                                        <p:cTn id="27" dur="500"/>
                                        <p:tgtEl>
                                          <p:spTgt spid="6554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5548"/>
                                        </p:tgtEl>
                                        <p:attrNameLst>
                                          <p:attrName>style.visibility</p:attrName>
                                        </p:attrNameLst>
                                      </p:cBhvr>
                                      <p:to>
                                        <p:strVal val="visible"/>
                                      </p:to>
                                    </p:set>
                                    <p:animEffect transition="in" filter="blinds(horizontal)">
                                      <p:cBhvr>
                                        <p:cTn id="32" dur="500"/>
                                        <p:tgtEl>
                                          <p:spTgt spid="6554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5549"/>
                                        </p:tgtEl>
                                        <p:attrNameLst>
                                          <p:attrName>style.visibility</p:attrName>
                                        </p:attrNameLst>
                                      </p:cBhvr>
                                      <p:to>
                                        <p:strVal val="visible"/>
                                      </p:to>
                                    </p:set>
                                    <p:animEffect transition="in" filter="blinds(horizontal)">
                                      <p:cBhvr>
                                        <p:cTn id="37" dur="500"/>
                                        <p:tgtEl>
                                          <p:spTgt spid="6554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5550"/>
                                        </p:tgtEl>
                                        <p:attrNameLst>
                                          <p:attrName>style.visibility</p:attrName>
                                        </p:attrNameLst>
                                      </p:cBhvr>
                                      <p:to>
                                        <p:strVal val="visible"/>
                                      </p:to>
                                    </p:set>
                                    <p:animEffect transition="in" filter="blinds(horizontal)">
                                      <p:cBhvr>
                                        <p:cTn id="42" dur="500"/>
                                        <p:tgtEl>
                                          <p:spTgt spid="6555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5551"/>
                                        </p:tgtEl>
                                        <p:attrNameLst>
                                          <p:attrName>style.visibility</p:attrName>
                                        </p:attrNameLst>
                                      </p:cBhvr>
                                      <p:to>
                                        <p:strVal val="visible"/>
                                      </p:to>
                                    </p:set>
                                    <p:animEffect transition="in" filter="blinds(horizontal)">
                                      <p:cBhvr>
                                        <p:cTn id="47" dur="500"/>
                                        <p:tgtEl>
                                          <p:spTgt spid="65551"/>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horizontal)">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3" grpId="0"/>
      <p:bldP spid="65544" grpId="0"/>
      <p:bldP spid="65545" grpId="0"/>
      <p:bldP spid="65546" grpId="0"/>
      <p:bldP spid="65547" grpId="0"/>
      <p:bldP spid="65548" grpId="0"/>
      <p:bldP spid="65549" grpId="0"/>
      <p:bldP spid="65550" grpId="0"/>
      <p:bldP spid="65551"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2997" y="692129"/>
            <a:ext cx="736687" cy="736687"/>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4433" y="692298"/>
            <a:ext cx="727688" cy="727688"/>
          </a:xfrm>
          <a:prstGeom prst="rect">
            <a:avLst/>
          </a:prstGeom>
        </p:spPr>
      </p:pic>
      <p:sp>
        <p:nvSpPr>
          <p:cNvPr id="4" name="矩形 3"/>
          <p:cNvSpPr/>
          <p:nvPr/>
        </p:nvSpPr>
        <p:spPr>
          <a:xfrm>
            <a:off x="46990" y="0"/>
            <a:ext cx="1998980" cy="768350"/>
          </a:xfrm>
          <a:prstGeom prst="rect">
            <a:avLst/>
          </a:prstGeom>
          <a:noFill/>
          <a:ln>
            <a:noFill/>
          </a:ln>
        </p:spPr>
        <p:txBody>
          <a:bodyPr wrap="none" rtlCol="0" anchor="t">
            <a:spAutoFit/>
          </a:bodyPr>
          <a:p>
            <a:pPr algn="ctr"/>
            <a:r>
              <a:rPr lang="en-US" altLang="zh-CN" sz="4400">
                <a:ln w="22225">
                  <a:solidFill>
                    <a:schemeClr val="accent2"/>
                  </a:solidFill>
                  <a:prstDash val="solid"/>
                </a:ln>
                <a:solidFill>
                  <a:schemeClr val="accent2">
                    <a:lumMod val="40000"/>
                    <a:lumOff val="60000"/>
                  </a:schemeClr>
                </a:solidFill>
                <a:effectLst/>
              </a:rPr>
              <a:t>Lead in</a:t>
            </a:r>
            <a:endParaRPr lang="en-US" altLang="zh-CN" sz="4400">
              <a:ln w="22225">
                <a:solidFill>
                  <a:schemeClr val="accent2"/>
                </a:solidFill>
                <a:prstDash val="solid"/>
              </a:ln>
              <a:solidFill>
                <a:schemeClr val="accent2">
                  <a:lumMod val="40000"/>
                  <a:lumOff val="60000"/>
                </a:schemeClr>
              </a:solidFill>
              <a:effectLst/>
            </a:endParaRPr>
          </a:p>
        </p:txBody>
      </p:sp>
      <p:sp>
        <p:nvSpPr>
          <p:cNvPr id="12309" name="Text Box 5"/>
          <p:cNvSpPr txBox="1">
            <a:spLocks noChangeArrowheads="1"/>
          </p:cNvSpPr>
          <p:nvPr/>
        </p:nvSpPr>
        <p:spPr bwMode="auto">
          <a:xfrm>
            <a:off x="1919852" y="691974"/>
            <a:ext cx="10145520" cy="422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nSpc>
                <a:spcPct val="120000"/>
              </a:lnSpc>
              <a:spcBef>
                <a:spcPts val="0"/>
              </a:spcBef>
            </a:pPr>
            <a:r>
              <a:rPr lang="en-US" altLang="zh-CN" dirty="0" smtClean="0">
                <a:ln>
                  <a:noFill/>
                </a:ln>
                <a:solidFill>
                  <a:schemeClr val="tx1"/>
                </a:solidFill>
                <a:effectLst/>
                <a:sym typeface="+mn-ea"/>
              </a:rPr>
              <a:t>Peter is Molly’s best friend. </a:t>
            </a:r>
            <a:r>
              <a:rPr lang="en-US" altLang="zh-CN" dirty="0" smtClean="0">
                <a:ln>
                  <a:noFill/>
                </a:ln>
                <a:solidFill>
                  <a:srgbClr val="0000FF"/>
                </a:solidFill>
                <a:effectLst/>
                <a:sym typeface="+mn-ea"/>
              </a:rPr>
              <a:t>In some ways, Molly is the same as Peter. For example, they </a:t>
            </a:r>
            <a:r>
              <a:rPr lang="en-US" altLang="zh-CN" dirty="0">
                <a:solidFill>
                  <a:srgbClr val="0000FF"/>
                </a:solidFill>
                <a:sym typeface="+mn-ea"/>
              </a:rPr>
              <a:t>are both </a:t>
            </a:r>
            <a:r>
              <a:rPr lang="en-US" altLang="zh-CN" dirty="0" smtClean="0">
                <a:solidFill>
                  <a:srgbClr val="0000FF"/>
                </a:solidFill>
                <a:sym typeface="+mn-ea"/>
              </a:rPr>
              <a:t>pretty outgoing. </a:t>
            </a:r>
            <a:r>
              <a:rPr lang="en-US" altLang="zh-CN" dirty="0" smtClean="0">
                <a:solidFill>
                  <a:srgbClr val="FF00FF"/>
                </a:solidFill>
                <a:sym typeface="+mn-ea"/>
              </a:rPr>
              <a:t>In more ways, Molly is different from Peter. Molly studies harder than Peter. </a:t>
            </a:r>
            <a:r>
              <a:rPr lang="en-US" altLang="zh-CN" dirty="0">
                <a:solidFill>
                  <a:srgbClr val="FF00FF"/>
                </a:solidFill>
                <a:sym typeface="+mn-ea"/>
              </a:rPr>
              <a:t>Peter plays baseball better and speaks more loudly than </a:t>
            </a:r>
            <a:r>
              <a:rPr lang="en-US" altLang="zh-CN" dirty="0">
                <a:solidFill>
                  <a:srgbClr val="FF00FF"/>
                </a:solidFill>
                <a:sym typeface="+mn-ea"/>
              </a:rPr>
              <a:t>Molly</a:t>
            </a:r>
            <a:r>
              <a:rPr lang="en-US" dirty="0">
                <a:solidFill>
                  <a:srgbClr val="FF00FF"/>
                </a:solidFill>
                <a:sym typeface="+mn-ea"/>
              </a:rPr>
              <a:t>.</a:t>
            </a:r>
            <a:r>
              <a:rPr lang="en-US" dirty="0">
                <a:solidFill>
                  <a:schemeClr val="tx1"/>
                </a:solidFill>
                <a:sym typeface="+mn-ea"/>
              </a:rPr>
              <a:t> But </a:t>
            </a:r>
            <a:r>
              <a:rPr lang="en-US" altLang="zh-CN" dirty="0" smtClean="0">
                <a:ln>
                  <a:noFill/>
                </a:ln>
                <a:solidFill>
                  <a:schemeClr val="tx1"/>
                </a:solidFill>
                <a:effectLst/>
                <a:sym typeface="+mn-ea"/>
              </a:rPr>
              <a:t>Peter</a:t>
            </a:r>
            <a:r>
              <a:rPr lang="en-US" altLang="zh-CN" dirty="0" smtClean="0">
                <a:ln>
                  <a:noFill/>
                </a:ln>
                <a:effectLst/>
                <a:sym typeface="+mn-ea"/>
              </a:rPr>
              <a:t> likes to do the same things as Molly. That’s important for Molly, so they still become good friends. </a:t>
            </a:r>
            <a:endParaRPr kumimoji="0" lang="en-US" altLang="zh-CN" b="1" i="0"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5"/>
          <p:cNvSpPr/>
          <p:nvPr/>
        </p:nvSpPr>
        <p:spPr>
          <a:xfrm>
            <a:off x="1487170" y="44450"/>
            <a:ext cx="9385300" cy="1641475"/>
          </a:xfrm>
          <a:prstGeom prst="rect">
            <a:avLst/>
          </a:prstGeom>
          <a:noFill/>
          <a:ln>
            <a:noFill/>
            <a:miter lim="800000"/>
          </a:ln>
        </p:spPr>
        <p:txBody>
          <a:bodyPr wrap="square">
            <a:spAutoFit/>
          </a:bodyPr>
          <a:lstStyle>
            <a:defPPr>
              <a:defRPr lang="zh-CN"/>
            </a:defPPr>
            <a:lvl1pPr marL="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1pPr>
            <a:lvl2pPr marL="4572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2pPr>
            <a:lvl3pPr marL="9144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3pPr>
            <a:lvl4pPr marL="13716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4pPr>
            <a:lvl5pPr marL="1828800" indent="0" algn="l" defTabSz="914400" rtl="0" eaLnBrk="0" fontAlgn="base" hangingPunct="0">
              <a:lnSpc>
                <a:spcPct val="100000"/>
              </a:lnSpc>
              <a:spcBef>
                <a:spcPct val="0"/>
              </a:spcBef>
              <a:spcAft>
                <a:spcPct val="0"/>
              </a:spcAft>
              <a:buClrTx/>
              <a:buSzTx/>
              <a:buFontTx/>
              <a:buNone/>
              <a:defRPr kumimoji="0" lang="zh-CN" altLang="en-US" sz="1800" b="0" i="0" u="none" baseline="0">
                <a:solidFill>
                  <a:schemeClr val="tx1"/>
                </a:solidFill>
                <a:effectLst/>
                <a:latin typeface="Arial" panose="020B0604020202020204" pitchFamily="34" charset="0"/>
                <a:ea typeface="微软雅黑" panose="020B0503020204020204" pitchFamily="34" charset="-122"/>
              </a:defRPr>
            </a:lvl5pPr>
          </a:lstStyle>
          <a:p>
            <a:pPr marL="0" lvl="0" indent="0" eaLnBrk="1" hangingPunct="1">
              <a:lnSpc>
                <a:spcPct val="120000"/>
              </a:lnSpc>
            </a:pPr>
            <a:r>
              <a:rPr lang="en-US" altLang="zh-CN" sz="2800" b="1" dirty="0" smtClean="0">
                <a:solidFill>
                  <a:srgbClr val="C00000"/>
                </a:solidFill>
                <a:cs typeface="Arial" panose="020B0604020202020204" pitchFamily="34" charset="0"/>
              </a:rPr>
              <a:t>Do you think </a:t>
            </a:r>
            <a:r>
              <a:rPr lang="en-US" altLang="zh-CN" sz="2800" b="1" dirty="0">
                <a:solidFill>
                  <a:srgbClr val="C00000"/>
                </a:solidFill>
                <a:cs typeface="Arial" panose="020B0604020202020204" pitchFamily="34" charset="0"/>
              </a:rPr>
              <a:t>friends should be the same or different?</a:t>
            </a:r>
            <a:endParaRPr lang="en-US" altLang="zh-CN" sz="2800" b="1" dirty="0">
              <a:solidFill>
                <a:srgbClr val="C00000"/>
              </a:solidFill>
              <a:cs typeface="Arial" panose="020B0604020202020204" pitchFamily="34" charset="0"/>
            </a:endParaRPr>
          </a:p>
          <a:p>
            <a:pPr marL="0" lvl="0" indent="0" eaLnBrk="1" hangingPunct="1">
              <a:lnSpc>
                <a:spcPct val="120000"/>
              </a:lnSpc>
            </a:pPr>
            <a:r>
              <a:rPr lang="en-US" altLang="zh-CN" sz="2800" b="1" dirty="0">
                <a:solidFill>
                  <a:srgbClr val="0000FF"/>
                </a:solidFill>
                <a:cs typeface="Arial" panose="020B0604020202020204" pitchFamily="34" charset="0"/>
              </a:rPr>
              <a:t>Here are some ideas about friends from Jeff Green, </a:t>
            </a:r>
            <a:endParaRPr lang="en-US" altLang="zh-CN" sz="2800" b="1" dirty="0">
              <a:solidFill>
                <a:srgbClr val="0000FF"/>
              </a:solidFill>
              <a:cs typeface="Arial" panose="020B0604020202020204" pitchFamily="34" charset="0"/>
            </a:endParaRPr>
          </a:p>
          <a:p>
            <a:pPr marL="0" lvl="0" indent="0" eaLnBrk="1" hangingPunct="1">
              <a:lnSpc>
                <a:spcPct val="120000"/>
              </a:lnSpc>
            </a:pPr>
            <a:r>
              <a:rPr lang="en-US" altLang="zh-CN" sz="2800" b="1" dirty="0">
                <a:solidFill>
                  <a:srgbClr val="0000FF"/>
                </a:solidFill>
                <a:cs typeface="Arial" panose="020B0604020202020204" pitchFamily="34" charset="0"/>
              </a:rPr>
              <a:t>Huang Lei and Mary Smith.</a:t>
            </a:r>
            <a:endParaRPr lang="en-US" altLang="zh-CN" sz="2800" b="1" dirty="0">
              <a:solidFill>
                <a:srgbClr val="0000FF"/>
              </a:solidFill>
              <a:cs typeface="Arial" panose="020B0604020202020204" pitchFamily="34" charset="0"/>
            </a:endParaRPr>
          </a:p>
        </p:txBody>
      </p:sp>
      <p:pic>
        <p:nvPicPr>
          <p:cNvPr id="4" name="图片 3"/>
          <p:cNvPicPr>
            <a:picLocks noChangeAspect="1"/>
          </p:cNvPicPr>
          <p:nvPr/>
        </p:nvPicPr>
        <p:blipFill rotWithShape="1">
          <a:blip r:embed="rId2"/>
          <a:srcRect l="7370" t="1759"/>
          <a:stretch>
            <a:fillRect/>
          </a:stretch>
        </p:blipFill>
        <p:spPr>
          <a:xfrm>
            <a:off x="3359696" y="1628547"/>
            <a:ext cx="5832648" cy="5185103"/>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317" y="189540"/>
            <a:ext cx="753566" cy="7535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wm#"/>
  <p:tag name="KSO_WM_TEMPLATE_CATEGORY" val="custom"/>
  <p:tag name="KSO_WM_TEMPLATE_INDEX" val="20187308"/>
</p:tagLst>
</file>

<file path=ppt/tags/tag10.xml><?xml version="1.0" encoding="utf-8"?>
<p:tagLst xmlns:p="http://schemas.openxmlformats.org/presentationml/2006/main">
  <p:tag name="KSO_WM_UNIT_PLACING_PICTURE_USER_VIEWPORT" val="{&quot;height&quot;:10800,&quot;width&quot;:16694}"/>
</p:tagLst>
</file>

<file path=ppt/tags/tag11.xml><?xml version="1.0" encoding="utf-8"?>
<p:tagLst xmlns:p="http://schemas.openxmlformats.org/presentationml/2006/main">
  <p:tag name="KSO_WM_BEAUTIFY_FLAG" val="#wm#"/>
  <p:tag name="KSO_WM_TEMPLATE_CATEGORY" val="custom"/>
  <p:tag name="KSO_WM_TEMPLATE_INDEX" val="20187308"/>
</p:tagLst>
</file>

<file path=ppt/tags/tag12.xml><?xml version="1.0" encoding="utf-8"?>
<p:tagLst xmlns:p="http://schemas.openxmlformats.org/presentationml/2006/main">
  <p:tag name="KSO_WM_BEAUTIFY_FLAG" val="#wm#"/>
  <p:tag name="KSO_WM_TEMPLATE_CATEGORY" val="custom"/>
  <p:tag name="KSO_WM_TEMPLATE_INDEX" val="20187308"/>
</p:tagLst>
</file>

<file path=ppt/tags/tag13.xml><?xml version="1.0" encoding="utf-8"?>
<p:tagLst xmlns:p="http://schemas.openxmlformats.org/presentationml/2006/main">
  <p:tag name="KSO_WM_BEAUTIFY_FLAG" val="#wm#"/>
  <p:tag name="KSO_WM_TEMPLATE_CATEGORY" val="custom"/>
  <p:tag name="KSO_WM_TEMPLATE_INDEX" val="20187308"/>
</p:tagLst>
</file>

<file path=ppt/tags/tag14.xml><?xml version="1.0" encoding="utf-8"?>
<p:tagLst xmlns:p="http://schemas.openxmlformats.org/presentationml/2006/main">
  <p:tag name="KSO_WM_BEAUTIFY_FLAG" val="#wm#"/>
  <p:tag name="KSO_WM_TEMPLATE_CATEGORY" val="custom"/>
  <p:tag name="KSO_WM_TEMPLATE_INDEX" val="20187308"/>
</p:tagLst>
</file>

<file path=ppt/tags/tag15.xml><?xml version="1.0" encoding="utf-8"?>
<p:tagLst xmlns:p="http://schemas.openxmlformats.org/presentationml/2006/main">
  <p:tag name="KSO_WPP_MARK_KEY" val="6777e31d-c6f9-4009-8bc7-e19df67ea766"/>
  <p:tag name="COMMONDATA" val="eyJoZGlkIjoiMTJmNTg2ODljNGQyMTIwYzYzZjY5YTYzOWFjMThmMDgifQ=="/>
  <p:tag name="commondata" val="eyJoZGlkIjoiNDM4NDRhZjIyZDUyMzExNjg0NmQ2NTc2MzhlMmQ2ZTYifQ=="/>
</p:tagLst>
</file>

<file path=ppt/tags/tag2.xml><?xml version="1.0" encoding="utf-8"?>
<p:tagLst xmlns:p="http://schemas.openxmlformats.org/presentationml/2006/main">
  <p:tag name="KSO_WM_BEAUTIFY_FLAG" val="#wm#"/>
  <p:tag name="KSO_WM_TEMPLATE_CATEGORY" val="custom"/>
  <p:tag name="KSO_WM_TEMPLATE_INDEX" val="20187308"/>
</p:tagLst>
</file>

<file path=ppt/tags/tag3.xml><?xml version="1.0" encoding="utf-8"?>
<p:tagLst xmlns:p="http://schemas.openxmlformats.org/presentationml/2006/main">
  <p:tag name="KSO_WM_BEAUTIFY_FLAG" val="#wm#"/>
  <p:tag name="KSO_WM_TEMPLATE_CATEGORY" val="custom"/>
  <p:tag name="KSO_WM_TEMPLATE_INDEX" val="20187308"/>
</p:tagLst>
</file>

<file path=ppt/tags/tag4.xml><?xml version="1.0" encoding="utf-8"?>
<p:tagLst xmlns:p="http://schemas.openxmlformats.org/presentationml/2006/main">
  <p:tag name="KSO_WM_BEAUTIFY_FLAG" val="#wm#"/>
  <p:tag name="KSO_WM_TEMPLATE_CATEGORY" val="custom"/>
  <p:tag name="KSO_WM_TEMPLATE_INDEX" val="20187308"/>
</p:tagLst>
</file>

<file path=ppt/tags/tag5.xml><?xml version="1.0" encoding="utf-8"?>
<p:tagLst xmlns:p="http://schemas.openxmlformats.org/presentationml/2006/main">
  <p:tag name="KSO_WM_BEAUTIFY_FLAG" val="#wm#"/>
  <p:tag name="KSO_WM_TEMPLATE_CATEGORY" val="custom"/>
  <p:tag name="KSO_WM_TEMPLATE_INDEX" val="20187308"/>
</p:tagLst>
</file>

<file path=ppt/tags/tag6.xml><?xml version="1.0" encoding="utf-8"?>
<p:tagLst xmlns:p="http://schemas.openxmlformats.org/presentationml/2006/main">
  <p:tag name="KSO_WM_BEAUTIFY_FLAG" val="#wm#"/>
  <p:tag name="KSO_WM_TEMPLATE_CATEGORY" val="custom"/>
  <p:tag name="KSO_WM_TEMPLATE_INDEX" val="20187308"/>
</p:tagLst>
</file>

<file path=ppt/tags/tag7.xml><?xml version="1.0" encoding="utf-8"?>
<p:tagLst xmlns:p="http://schemas.openxmlformats.org/presentationml/2006/main">
  <p:tag name="KSO_WM_BEAUTIFY_FLAG" val="#wm#"/>
  <p:tag name="KSO_WM_TEMPLATE_CATEGORY" val="custom"/>
  <p:tag name="KSO_WM_TEMPLATE_INDEX" val="20187308"/>
</p:tagLst>
</file>

<file path=ppt/tags/tag8.xml><?xml version="1.0" encoding="utf-8"?>
<p:tagLst xmlns:p="http://schemas.openxmlformats.org/presentationml/2006/main">
  <p:tag name="KSO_WM_BEAUTIFY_FLAG" val="#wm#"/>
  <p:tag name="KSO_WM_TEMPLATE_CATEGORY" val="custom"/>
  <p:tag name="KSO_WM_TEMPLATE_INDEX" val="20187308"/>
</p:tagLst>
</file>

<file path=ppt/tags/tag9.xml><?xml version="1.0" encoding="utf-8"?>
<p:tagLst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11360</Words>
  <Application>WPS 演示</Application>
  <PresentationFormat>宽屏</PresentationFormat>
  <Paragraphs>551</Paragraphs>
  <Slides>48</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48</vt:i4>
      </vt:variant>
    </vt:vector>
  </HeadingPairs>
  <TitlesOfParts>
    <vt:vector size="57" baseType="lpstr">
      <vt:lpstr>Arial</vt:lpstr>
      <vt:lpstr>宋体</vt:lpstr>
      <vt:lpstr>Wingdings</vt:lpstr>
      <vt:lpstr>Times New Roman</vt:lpstr>
      <vt:lpstr>微软雅黑</vt:lpstr>
      <vt:lpstr>Arial Unicode MS</vt:lpstr>
      <vt:lpstr>Calibri</vt:lpstr>
      <vt:lpstr>Constantia</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Describe your friend who is similar to you.</vt:lpstr>
      <vt:lpstr>PowerPoint 演示文稿</vt:lpstr>
      <vt:lpstr>PowerPoint 演示文稿</vt:lpstr>
      <vt:lpstr>PowerPoint 演示文稿</vt:lpstr>
      <vt:lpstr>Describe your friend who is different from you.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Administrator</cp:lastModifiedBy>
  <cp:revision>570</cp:revision>
  <dcterms:created xsi:type="dcterms:W3CDTF">2013-03-17T02:35:00Z</dcterms:created>
  <dcterms:modified xsi:type="dcterms:W3CDTF">2024-10-11T01:14:38Z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D3F6934654BB4207BF16DC4AA650DECA</vt:lpwstr>
  </property>
  <property fmtid="{D5CDD505-2E9C-101B-9397-08002B2CF9AE}" pid="3" name="KSOProductBuildVer">
    <vt:lpwstr>2052-12.1.0.17440</vt:lpwstr>
  </property>
</Properties>
</file>